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13" d="100"/>
          <a:sy n="113" d="100"/>
        </p:scale>
        <p:origin x="-163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pPr/>
              <a:t>2021/8/14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表格 4"/>
          <p:cNvGraphicFramePr>
            <a:graphicFrameLocks noGrp="1"/>
          </p:cNvGraphicFramePr>
          <p:nvPr/>
        </p:nvGraphicFramePr>
        <p:xfrm>
          <a:off x="1142976" y="2285992"/>
          <a:ext cx="7000924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0132"/>
                <a:gridCol w="1000132"/>
                <a:gridCol w="1000132"/>
                <a:gridCol w="1000132"/>
                <a:gridCol w="1000132"/>
                <a:gridCol w="1000132"/>
                <a:gridCol w="1000132"/>
              </a:tblGrid>
              <a:tr h="37084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条件</a:t>
                      </a:r>
                      <a:r>
                        <a:rPr lang="en-US" altLang="zh-CN" dirty="0" smtClean="0"/>
                        <a:t>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条件</a:t>
                      </a:r>
                      <a:r>
                        <a:rPr lang="en-US" altLang="zh-CN" dirty="0" smtClean="0"/>
                        <a:t>2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条件</a:t>
                      </a:r>
                      <a:r>
                        <a:rPr lang="en-US" altLang="zh-CN" dirty="0" smtClean="0"/>
                        <a:t>3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结果</a:t>
                      </a:r>
                      <a:r>
                        <a:rPr lang="en-US" altLang="zh-CN" dirty="0" smtClean="0"/>
                        <a:t>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结果</a:t>
                      </a:r>
                      <a:r>
                        <a:rPr lang="en-US" altLang="zh-CN" dirty="0" smtClean="0"/>
                        <a:t>2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结果</a:t>
                      </a:r>
                      <a:r>
                        <a:rPr lang="en-US" altLang="zh-CN" dirty="0" smtClean="0"/>
                        <a:t>3</a:t>
                      </a:r>
                      <a:endParaRPr lang="zh-CN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触发</a:t>
                      </a:r>
                      <a:r>
                        <a:rPr lang="en-US" altLang="zh-CN" dirty="0" smtClean="0"/>
                        <a:t>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局部</a:t>
                      </a:r>
                      <a:r>
                        <a:rPr lang="en-US" altLang="zh-CN" dirty="0" smtClean="0"/>
                        <a:t>a=1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触发</a:t>
                      </a:r>
                      <a:r>
                        <a:rPr lang="en-US" altLang="zh-CN" dirty="0" smtClean="0"/>
                        <a:t>2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局部</a:t>
                      </a:r>
                      <a:r>
                        <a:rPr lang="en-US" altLang="zh-CN" dirty="0" smtClean="0"/>
                        <a:t>b=1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触发</a:t>
                      </a:r>
                      <a:r>
                        <a:rPr lang="en-US" altLang="zh-CN" dirty="0" smtClean="0"/>
                        <a:t>3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局部</a:t>
                      </a:r>
                      <a:r>
                        <a:rPr lang="en-US" altLang="zh-CN" dirty="0" smtClean="0"/>
                        <a:t>c=1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触发</a:t>
                      </a:r>
                      <a:r>
                        <a:rPr lang="en-US" altLang="zh-CN" dirty="0" smtClean="0"/>
                        <a:t>X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局部</a:t>
                      </a:r>
                      <a:r>
                        <a:rPr lang="en-US" altLang="zh-CN" dirty="0" smtClean="0"/>
                        <a:t>a=1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局部</a:t>
                      </a:r>
                      <a:r>
                        <a:rPr lang="en-US" altLang="zh-CN" dirty="0" smtClean="0"/>
                        <a:t>b=1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触发</a:t>
                      </a:r>
                      <a:r>
                        <a:rPr lang="en-US" altLang="zh-CN" dirty="0" smtClean="0"/>
                        <a:t>Y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局部</a:t>
                      </a:r>
                      <a:r>
                        <a:rPr lang="en-US" altLang="zh-CN" dirty="0" smtClean="0"/>
                        <a:t>a=1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局部</a:t>
                      </a:r>
                      <a:r>
                        <a:rPr lang="en-US" altLang="zh-CN" dirty="0" smtClean="0"/>
                        <a:t>c=1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触发</a:t>
                      </a:r>
                      <a:r>
                        <a:rPr lang="en-US" altLang="zh-CN" dirty="0" smtClean="0"/>
                        <a:t>Z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局部</a:t>
                      </a:r>
                      <a:r>
                        <a:rPr lang="en-US" altLang="zh-CN" dirty="0" smtClean="0"/>
                        <a:t>b=1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局部</a:t>
                      </a:r>
                      <a:r>
                        <a:rPr lang="en-US" altLang="zh-CN" dirty="0" smtClean="0"/>
                        <a:t>c=1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2500298" y="1142984"/>
            <a:ext cx="45005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 smtClean="0"/>
              <a:t>局部变量法的触发写法</a:t>
            </a:r>
            <a:endParaRPr lang="zh-CN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矩形 180"/>
          <p:cNvSpPr/>
          <p:nvPr/>
        </p:nvSpPr>
        <p:spPr>
          <a:xfrm>
            <a:off x="6715140" y="285728"/>
            <a:ext cx="1285884" cy="64294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TextBox 3"/>
          <p:cNvSpPr txBox="1"/>
          <p:nvPr/>
        </p:nvSpPr>
        <p:spPr>
          <a:xfrm>
            <a:off x="142844" y="214290"/>
            <a:ext cx="571504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dirty="0" smtClean="0"/>
              <a:t>局部变量法转为触发状态法的逻辑转换图</a:t>
            </a:r>
            <a:endParaRPr lang="en-US" altLang="zh-CN" sz="2400" dirty="0" smtClean="0"/>
          </a:p>
        </p:txBody>
      </p:sp>
      <p:sp>
        <p:nvSpPr>
          <p:cNvPr id="5" name="TextBox 4"/>
          <p:cNvSpPr txBox="1"/>
          <p:nvPr/>
        </p:nvSpPr>
        <p:spPr>
          <a:xfrm>
            <a:off x="285720" y="2285992"/>
            <a:ext cx="192882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结果局部</a:t>
            </a:r>
            <a:r>
              <a:rPr lang="en-US" altLang="zh-CN" sz="1000" dirty="0" err="1" smtClean="0">
                <a:solidFill>
                  <a:srgbClr val="FF0000"/>
                </a:solidFill>
              </a:rPr>
              <a:t>abc</a:t>
            </a:r>
            <a:r>
              <a:rPr lang="zh-CN" altLang="en-US" sz="1000" dirty="0" smtClean="0">
                <a:solidFill>
                  <a:srgbClr val="FF0000"/>
                </a:solidFill>
              </a:rPr>
              <a:t>→允许</a:t>
            </a:r>
            <a:r>
              <a:rPr lang="en-US" altLang="zh-CN" sz="1000" dirty="0" smtClean="0">
                <a:solidFill>
                  <a:srgbClr val="FF0000"/>
                </a:solidFill>
              </a:rPr>
              <a:t>A1</a:t>
            </a:r>
            <a:r>
              <a:rPr lang="zh-CN" altLang="en-US" sz="1000" dirty="0" smtClean="0">
                <a:solidFill>
                  <a:srgbClr val="FF0000"/>
                </a:solidFill>
              </a:rPr>
              <a:t>、</a:t>
            </a:r>
            <a:r>
              <a:rPr lang="en-US" altLang="zh-CN" sz="1000" dirty="0" smtClean="0">
                <a:solidFill>
                  <a:srgbClr val="FF0000"/>
                </a:solidFill>
              </a:rPr>
              <a:t>B1</a:t>
            </a:r>
            <a:r>
              <a:rPr lang="zh-CN" altLang="en-US" sz="1000" dirty="0" smtClean="0">
                <a:solidFill>
                  <a:srgbClr val="FF0000"/>
                </a:solidFill>
              </a:rPr>
              <a:t>、</a:t>
            </a:r>
            <a:r>
              <a:rPr lang="en-US" altLang="zh-CN" sz="1000" dirty="0" smtClean="0">
                <a:solidFill>
                  <a:srgbClr val="FF0000"/>
                </a:solidFill>
              </a:rPr>
              <a:t>C1</a:t>
            </a:r>
            <a:r>
              <a:rPr lang="zh-CN" altLang="en-US" sz="1000" dirty="0" smtClean="0">
                <a:solidFill>
                  <a:srgbClr val="FF0000"/>
                </a:solidFill>
              </a:rPr>
              <a:t>、禁止</a:t>
            </a:r>
            <a:r>
              <a:rPr lang="en-US" altLang="zh-CN" sz="1000" dirty="0" smtClean="0">
                <a:solidFill>
                  <a:srgbClr val="FF0000"/>
                </a:solidFill>
              </a:rPr>
              <a:t>A2</a:t>
            </a:r>
            <a:r>
              <a:rPr lang="zh-CN" altLang="en-US" sz="1000" dirty="0" smtClean="0">
                <a:solidFill>
                  <a:srgbClr val="FF0000"/>
                </a:solidFill>
              </a:rPr>
              <a:t>、</a:t>
            </a:r>
            <a:r>
              <a:rPr lang="en-US" altLang="zh-CN" sz="1000" dirty="0" smtClean="0">
                <a:solidFill>
                  <a:srgbClr val="FF0000"/>
                </a:solidFill>
              </a:rPr>
              <a:t>B2</a:t>
            </a:r>
            <a:r>
              <a:rPr lang="zh-CN" altLang="en-US" sz="1000" dirty="0" smtClean="0">
                <a:solidFill>
                  <a:srgbClr val="FF0000"/>
                </a:solidFill>
              </a:rPr>
              <a:t>、</a:t>
            </a:r>
            <a:r>
              <a:rPr lang="en-US" altLang="zh-CN" sz="1000" dirty="0" smtClean="0">
                <a:solidFill>
                  <a:srgbClr val="FF0000"/>
                </a:solidFill>
              </a:rPr>
              <a:t>C2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/>
          <p:nvPr/>
        </p:nvSpPr>
        <p:spPr>
          <a:xfrm>
            <a:off x="1142976" y="928670"/>
            <a:ext cx="785818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1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1142976" y="1285860"/>
            <a:ext cx="785818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2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1142976" y="1643050"/>
            <a:ext cx="785818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3</a:t>
            </a:r>
            <a:endParaRPr lang="zh-CN" altLang="en-US" dirty="0"/>
          </a:p>
        </p:txBody>
      </p:sp>
      <p:sp>
        <p:nvSpPr>
          <p:cNvPr id="9" name="椭圆 8"/>
          <p:cNvSpPr/>
          <p:nvPr/>
        </p:nvSpPr>
        <p:spPr>
          <a:xfrm>
            <a:off x="714348" y="785794"/>
            <a:ext cx="1643074" cy="142876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矩形 9"/>
          <p:cNvSpPr/>
          <p:nvPr/>
        </p:nvSpPr>
        <p:spPr>
          <a:xfrm>
            <a:off x="3643306" y="207167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A1</a:t>
            </a:r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3643306" y="278605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B1</a:t>
            </a:r>
            <a:endParaRPr lang="zh-CN" altLang="en-US" dirty="0"/>
          </a:p>
        </p:txBody>
      </p:sp>
      <p:sp>
        <p:nvSpPr>
          <p:cNvPr id="12" name="矩形 11"/>
          <p:cNvSpPr/>
          <p:nvPr/>
        </p:nvSpPr>
        <p:spPr>
          <a:xfrm>
            <a:off x="3643306" y="350043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C1</a:t>
            </a:r>
            <a:endParaRPr lang="zh-CN" altLang="en-US" dirty="0"/>
          </a:p>
        </p:txBody>
      </p:sp>
      <p:sp>
        <p:nvSpPr>
          <p:cNvPr id="13" name="矩形 12"/>
          <p:cNvSpPr/>
          <p:nvPr/>
        </p:nvSpPr>
        <p:spPr>
          <a:xfrm>
            <a:off x="4929190" y="207167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A2</a:t>
            </a:r>
            <a:endParaRPr lang="zh-CN" altLang="en-US" dirty="0"/>
          </a:p>
        </p:txBody>
      </p:sp>
      <p:sp>
        <p:nvSpPr>
          <p:cNvPr id="14" name="矩形 13"/>
          <p:cNvSpPr/>
          <p:nvPr/>
        </p:nvSpPr>
        <p:spPr>
          <a:xfrm>
            <a:off x="4929190" y="278605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B2</a:t>
            </a:r>
            <a:endParaRPr lang="zh-CN" altLang="en-US" dirty="0"/>
          </a:p>
        </p:txBody>
      </p:sp>
      <p:sp>
        <p:nvSpPr>
          <p:cNvPr id="15" name="矩形 14"/>
          <p:cNvSpPr/>
          <p:nvPr/>
        </p:nvSpPr>
        <p:spPr>
          <a:xfrm>
            <a:off x="4929190" y="350043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C3</a:t>
            </a:r>
            <a:endParaRPr lang="zh-CN" alt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571472" y="5857892"/>
            <a:ext cx="285752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条件局部</a:t>
            </a:r>
            <a:r>
              <a:rPr lang="en-US" altLang="zh-CN" sz="1000" dirty="0" err="1" smtClean="0">
                <a:solidFill>
                  <a:srgbClr val="FF0000"/>
                </a:solidFill>
              </a:rPr>
              <a:t>abc</a:t>
            </a:r>
            <a:r>
              <a:rPr lang="zh-CN" altLang="en-US" sz="1000" dirty="0" smtClean="0">
                <a:solidFill>
                  <a:srgbClr val="FF0000"/>
                </a:solidFill>
              </a:rPr>
              <a:t>→由条件判断触发组决定是否执行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sp>
        <p:nvSpPr>
          <p:cNvPr id="17" name="矩形 16"/>
          <p:cNvSpPr/>
          <p:nvPr/>
        </p:nvSpPr>
        <p:spPr>
          <a:xfrm>
            <a:off x="1142976" y="4500570"/>
            <a:ext cx="785818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X</a:t>
            </a:r>
            <a:endParaRPr lang="zh-CN" altLang="en-US" dirty="0"/>
          </a:p>
        </p:txBody>
      </p:sp>
      <p:sp>
        <p:nvSpPr>
          <p:cNvPr id="18" name="矩形 17"/>
          <p:cNvSpPr/>
          <p:nvPr/>
        </p:nvSpPr>
        <p:spPr>
          <a:xfrm>
            <a:off x="1142976" y="4857760"/>
            <a:ext cx="785818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Y</a:t>
            </a:r>
            <a:endParaRPr lang="zh-CN" altLang="en-US" dirty="0"/>
          </a:p>
        </p:txBody>
      </p:sp>
      <p:sp>
        <p:nvSpPr>
          <p:cNvPr id="19" name="矩形 18"/>
          <p:cNvSpPr/>
          <p:nvPr/>
        </p:nvSpPr>
        <p:spPr>
          <a:xfrm>
            <a:off x="1142976" y="5214950"/>
            <a:ext cx="785818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Z</a:t>
            </a:r>
            <a:endParaRPr lang="zh-CN" altLang="en-US" dirty="0"/>
          </a:p>
        </p:txBody>
      </p:sp>
      <p:sp>
        <p:nvSpPr>
          <p:cNvPr id="20" name="椭圆 19"/>
          <p:cNvSpPr/>
          <p:nvPr/>
        </p:nvSpPr>
        <p:spPr>
          <a:xfrm>
            <a:off x="714348" y="4357694"/>
            <a:ext cx="1643074" cy="142876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24" name="直接连接符 23"/>
          <p:cNvCxnSpPr>
            <a:stCxn id="6" idx="3"/>
          </p:cNvCxnSpPr>
          <p:nvPr/>
        </p:nvCxnSpPr>
        <p:spPr>
          <a:xfrm>
            <a:off x="1928794" y="1071546"/>
            <a:ext cx="1571636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接连接符 25"/>
          <p:cNvCxnSpPr/>
          <p:nvPr/>
        </p:nvCxnSpPr>
        <p:spPr>
          <a:xfrm rot="5400000">
            <a:off x="2821769" y="1750207"/>
            <a:ext cx="135732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接连接符 47"/>
          <p:cNvCxnSpPr>
            <a:stCxn id="7" idx="3"/>
          </p:cNvCxnSpPr>
          <p:nvPr/>
        </p:nvCxnSpPr>
        <p:spPr>
          <a:xfrm>
            <a:off x="1928794" y="1428736"/>
            <a:ext cx="135732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直接连接符 49"/>
          <p:cNvCxnSpPr/>
          <p:nvPr/>
        </p:nvCxnSpPr>
        <p:spPr>
          <a:xfrm>
            <a:off x="3286116" y="1428736"/>
            <a:ext cx="1928826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直接箭头连接符 53"/>
          <p:cNvCxnSpPr/>
          <p:nvPr/>
        </p:nvCxnSpPr>
        <p:spPr>
          <a:xfrm rot="5400000">
            <a:off x="3536149" y="1750207"/>
            <a:ext cx="642942" cy="158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直接箭头连接符 55"/>
          <p:cNvCxnSpPr/>
          <p:nvPr/>
        </p:nvCxnSpPr>
        <p:spPr>
          <a:xfrm rot="5400000">
            <a:off x="4893471" y="1750207"/>
            <a:ext cx="64294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连接符 57"/>
          <p:cNvCxnSpPr/>
          <p:nvPr/>
        </p:nvCxnSpPr>
        <p:spPr>
          <a:xfrm rot="5400000">
            <a:off x="2393010" y="2320786"/>
            <a:ext cx="1785156" cy="264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接连接符 59"/>
          <p:cNvCxnSpPr/>
          <p:nvPr/>
        </p:nvCxnSpPr>
        <p:spPr>
          <a:xfrm>
            <a:off x="3143240" y="2500306"/>
            <a:ext cx="207170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接箭头连接符 61"/>
          <p:cNvCxnSpPr/>
          <p:nvPr/>
        </p:nvCxnSpPr>
        <p:spPr>
          <a:xfrm rot="5400000">
            <a:off x="3714744" y="2643182"/>
            <a:ext cx="285752" cy="158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直接箭头连接符 63"/>
          <p:cNvCxnSpPr/>
          <p:nvPr/>
        </p:nvCxnSpPr>
        <p:spPr>
          <a:xfrm rot="5400000">
            <a:off x="5072066" y="2643182"/>
            <a:ext cx="28575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直接连接符 65"/>
          <p:cNvCxnSpPr/>
          <p:nvPr/>
        </p:nvCxnSpPr>
        <p:spPr>
          <a:xfrm>
            <a:off x="3500430" y="1714488"/>
            <a:ext cx="1928826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直接连接符 67"/>
          <p:cNvCxnSpPr/>
          <p:nvPr/>
        </p:nvCxnSpPr>
        <p:spPr>
          <a:xfrm>
            <a:off x="3500430" y="2428868"/>
            <a:ext cx="1928826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直接箭头连接符 69"/>
          <p:cNvCxnSpPr/>
          <p:nvPr/>
        </p:nvCxnSpPr>
        <p:spPr>
          <a:xfrm rot="5400000">
            <a:off x="3964028" y="1893038"/>
            <a:ext cx="357984" cy="884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接箭头连接符 72"/>
          <p:cNvCxnSpPr/>
          <p:nvPr/>
        </p:nvCxnSpPr>
        <p:spPr>
          <a:xfrm rot="5400000">
            <a:off x="5250661" y="1893083"/>
            <a:ext cx="35719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直接箭头连接符 74"/>
          <p:cNvCxnSpPr/>
          <p:nvPr/>
        </p:nvCxnSpPr>
        <p:spPr>
          <a:xfrm rot="5400000">
            <a:off x="3964777" y="2607463"/>
            <a:ext cx="357190" cy="158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直接箭头连接符 76"/>
          <p:cNvCxnSpPr/>
          <p:nvPr/>
        </p:nvCxnSpPr>
        <p:spPr>
          <a:xfrm rot="5400000">
            <a:off x="5250661" y="2607463"/>
            <a:ext cx="35719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直接连接符 79"/>
          <p:cNvCxnSpPr/>
          <p:nvPr/>
        </p:nvCxnSpPr>
        <p:spPr>
          <a:xfrm>
            <a:off x="3286116" y="3214686"/>
            <a:ext cx="214314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直接箭头连接符 81"/>
          <p:cNvCxnSpPr/>
          <p:nvPr/>
        </p:nvCxnSpPr>
        <p:spPr>
          <a:xfrm rot="5400000">
            <a:off x="4000496" y="3357562"/>
            <a:ext cx="285752" cy="158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接箭头连接符 83"/>
          <p:cNvCxnSpPr/>
          <p:nvPr/>
        </p:nvCxnSpPr>
        <p:spPr>
          <a:xfrm rot="5400000">
            <a:off x="5286380" y="3357562"/>
            <a:ext cx="28575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接连接符 86"/>
          <p:cNvCxnSpPr>
            <a:stCxn id="8" idx="3"/>
          </p:cNvCxnSpPr>
          <p:nvPr/>
        </p:nvCxnSpPr>
        <p:spPr>
          <a:xfrm>
            <a:off x="1928794" y="1785926"/>
            <a:ext cx="1214446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直接连接符 88"/>
          <p:cNvCxnSpPr/>
          <p:nvPr/>
        </p:nvCxnSpPr>
        <p:spPr>
          <a:xfrm rot="5400000">
            <a:off x="2393141" y="2536025"/>
            <a:ext cx="1500198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直接连接符 90"/>
          <p:cNvCxnSpPr/>
          <p:nvPr/>
        </p:nvCxnSpPr>
        <p:spPr>
          <a:xfrm>
            <a:off x="3143240" y="3286124"/>
            <a:ext cx="207170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直接箭头连接符 92"/>
          <p:cNvCxnSpPr/>
          <p:nvPr/>
        </p:nvCxnSpPr>
        <p:spPr>
          <a:xfrm rot="5400000">
            <a:off x="3750463" y="3393281"/>
            <a:ext cx="214314" cy="158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直接箭头连接符 94"/>
          <p:cNvCxnSpPr/>
          <p:nvPr/>
        </p:nvCxnSpPr>
        <p:spPr>
          <a:xfrm rot="5400000">
            <a:off x="5107785" y="3393281"/>
            <a:ext cx="214314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矩形 95"/>
          <p:cNvSpPr/>
          <p:nvPr/>
        </p:nvSpPr>
        <p:spPr>
          <a:xfrm>
            <a:off x="6143636" y="242886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X1</a:t>
            </a:r>
            <a:endParaRPr lang="zh-CN" altLang="en-US" dirty="0"/>
          </a:p>
        </p:txBody>
      </p:sp>
      <p:sp>
        <p:nvSpPr>
          <p:cNvPr id="97" name="矩形 96"/>
          <p:cNvSpPr/>
          <p:nvPr/>
        </p:nvSpPr>
        <p:spPr>
          <a:xfrm>
            <a:off x="6143636" y="314324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X2</a:t>
            </a:r>
            <a:endParaRPr lang="zh-CN" altLang="en-US" dirty="0"/>
          </a:p>
        </p:txBody>
      </p:sp>
      <p:sp>
        <p:nvSpPr>
          <p:cNvPr id="104" name="矩形 103"/>
          <p:cNvSpPr/>
          <p:nvPr/>
        </p:nvSpPr>
        <p:spPr>
          <a:xfrm>
            <a:off x="7286644" y="242886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Y1</a:t>
            </a:r>
            <a:endParaRPr lang="zh-CN" altLang="en-US" dirty="0"/>
          </a:p>
        </p:txBody>
      </p:sp>
      <p:sp>
        <p:nvSpPr>
          <p:cNvPr id="105" name="矩形 104"/>
          <p:cNvSpPr/>
          <p:nvPr/>
        </p:nvSpPr>
        <p:spPr>
          <a:xfrm>
            <a:off x="7286644" y="314324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Z1</a:t>
            </a:r>
            <a:endParaRPr lang="zh-CN" altLang="en-US" dirty="0"/>
          </a:p>
        </p:txBody>
      </p:sp>
      <p:sp>
        <p:nvSpPr>
          <p:cNvPr id="106" name="矩形 105"/>
          <p:cNvSpPr/>
          <p:nvPr/>
        </p:nvSpPr>
        <p:spPr>
          <a:xfrm>
            <a:off x="6143636" y="385762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Y2</a:t>
            </a:r>
            <a:endParaRPr lang="zh-CN" altLang="en-US" dirty="0"/>
          </a:p>
        </p:txBody>
      </p:sp>
      <p:sp>
        <p:nvSpPr>
          <p:cNvPr id="107" name="矩形 106"/>
          <p:cNvSpPr/>
          <p:nvPr/>
        </p:nvSpPr>
        <p:spPr>
          <a:xfrm>
            <a:off x="7286644" y="3857628"/>
            <a:ext cx="928694" cy="2857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</a:t>
            </a:r>
            <a:r>
              <a:rPr lang="en-US" altLang="zh-CN" dirty="0" smtClean="0"/>
              <a:t>Z2</a:t>
            </a:r>
            <a:endParaRPr lang="zh-CN" altLang="en-US" dirty="0"/>
          </a:p>
        </p:txBody>
      </p:sp>
      <p:sp>
        <p:nvSpPr>
          <p:cNvPr id="109" name="任意多边形 108"/>
          <p:cNvSpPr/>
          <p:nvPr/>
        </p:nvSpPr>
        <p:spPr>
          <a:xfrm>
            <a:off x="4592105" y="699383"/>
            <a:ext cx="2150534" cy="1437922"/>
          </a:xfrm>
          <a:custGeom>
            <a:avLst/>
            <a:gdLst>
              <a:gd name="connsiteX0" fmla="*/ 0 w 2150534"/>
              <a:gd name="connsiteY0" fmla="*/ 1437922 h 1437922"/>
              <a:gd name="connsiteX1" fmla="*/ 1320800 w 2150534"/>
              <a:gd name="connsiteY1" fmla="*/ 167922 h 1437922"/>
              <a:gd name="connsiteX2" fmla="*/ 2150534 w 2150534"/>
              <a:gd name="connsiteY2" fmla="*/ 430388 h 14379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150534" h="1437922">
                <a:moveTo>
                  <a:pt x="0" y="1437922"/>
                </a:moveTo>
                <a:cubicBezTo>
                  <a:pt x="481189" y="886883"/>
                  <a:pt x="962378" y="335844"/>
                  <a:pt x="1320800" y="167922"/>
                </a:cubicBezTo>
                <a:cubicBezTo>
                  <a:pt x="1679222" y="0"/>
                  <a:pt x="1914878" y="215194"/>
                  <a:pt x="2150534" y="430388"/>
                </a:cubicBezTo>
              </a:path>
            </a:pathLst>
          </a:cu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0" name="任意多边形 109"/>
          <p:cNvSpPr/>
          <p:nvPr/>
        </p:nvSpPr>
        <p:spPr>
          <a:xfrm>
            <a:off x="5879039" y="1279349"/>
            <a:ext cx="1600200" cy="900289"/>
          </a:xfrm>
          <a:custGeom>
            <a:avLst/>
            <a:gdLst>
              <a:gd name="connsiteX0" fmla="*/ 0 w 1600200"/>
              <a:gd name="connsiteY0" fmla="*/ 900289 h 900289"/>
              <a:gd name="connsiteX1" fmla="*/ 990600 w 1600200"/>
              <a:gd name="connsiteY1" fmla="*/ 112889 h 900289"/>
              <a:gd name="connsiteX2" fmla="*/ 1600200 w 1600200"/>
              <a:gd name="connsiteY2" fmla="*/ 222956 h 900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600200" h="900289">
                <a:moveTo>
                  <a:pt x="0" y="900289"/>
                </a:moveTo>
                <a:cubicBezTo>
                  <a:pt x="361950" y="563033"/>
                  <a:pt x="723900" y="225778"/>
                  <a:pt x="990600" y="112889"/>
                </a:cubicBezTo>
                <a:cubicBezTo>
                  <a:pt x="1257300" y="0"/>
                  <a:pt x="1428750" y="111478"/>
                  <a:pt x="1600200" y="222956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112" name="直接箭头连接符 111"/>
          <p:cNvCxnSpPr>
            <a:stCxn id="109" idx="2"/>
            <a:endCxn id="96" idx="0"/>
          </p:cNvCxnSpPr>
          <p:nvPr/>
        </p:nvCxnSpPr>
        <p:spPr>
          <a:xfrm flipH="1">
            <a:off x="6607983" y="1129771"/>
            <a:ext cx="134656" cy="1299097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直接箭头连接符 113"/>
          <p:cNvCxnSpPr>
            <a:stCxn id="109" idx="2"/>
            <a:endCxn id="104" idx="0"/>
          </p:cNvCxnSpPr>
          <p:nvPr/>
        </p:nvCxnSpPr>
        <p:spPr>
          <a:xfrm>
            <a:off x="6742639" y="1129771"/>
            <a:ext cx="1008352" cy="1299097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直接箭头连接符 118"/>
          <p:cNvCxnSpPr>
            <a:stCxn id="110" idx="2"/>
            <a:endCxn id="96" idx="0"/>
          </p:cNvCxnSpPr>
          <p:nvPr/>
        </p:nvCxnSpPr>
        <p:spPr>
          <a:xfrm flipH="1">
            <a:off x="6607983" y="1502305"/>
            <a:ext cx="871256" cy="92656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直接箭头连接符 120"/>
          <p:cNvCxnSpPr>
            <a:stCxn id="110" idx="2"/>
            <a:endCxn id="104" idx="0"/>
          </p:cNvCxnSpPr>
          <p:nvPr/>
        </p:nvCxnSpPr>
        <p:spPr>
          <a:xfrm>
            <a:off x="7479239" y="1502305"/>
            <a:ext cx="271752" cy="92656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" name="任意多边形 121"/>
          <p:cNvSpPr/>
          <p:nvPr/>
        </p:nvSpPr>
        <p:spPr>
          <a:xfrm>
            <a:off x="4592105" y="2621316"/>
            <a:ext cx="1811867" cy="320322"/>
          </a:xfrm>
          <a:custGeom>
            <a:avLst/>
            <a:gdLst>
              <a:gd name="connsiteX0" fmla="*/ 0 w 1811867"/>
              <a:gd name="connsiteY0" fmla="*/ 320322 h 320322"/>
              <a:gd name="connsiteX1" fmla="*/ 355600 w 1811867"/>
              <a:gd name="connsiteY1" fmla="*/ 15522 h 320322"/>
              <a:gd name="connsiteX2" fmla="*/ 1811867 w 1811867"/>
              <a:gd name="connsiteY2" fmla="*/ 227189 h 3203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811867" h="320322">
                <a:moveTo>
                  <a:pt x="0" y="320322"/>
                </a:moveTo>
                <a:cubicBezTo>
                  <a:pt x="26811" y="175683"/>
                  <a:pt x="53622" y="31044"/>
                  <a:pt x="355600" y="15522"/>
                </a:cubicBezTo>
                <a:cubicBezTo>
                  <a:pt x="657578" y="0"/>
                  <a:pt x="1234722" y="113594"/>
                  <a:pt x="1811867" y="227189"/>
                </a:cubicBezTo>
              </a:path>
            </a:pathLst>
          </a:cu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125" name="直接箭头连接符 124"/>
          <p:cNvCxnSpPr>
            <a:stCxn id="122" idx="2"/>
            <a:endCxn id="97" idx="0"/>
          </p:cNvCxnSpPr>
          <p:nvPr/>
        </p:nvCxnSpPr>
        <p:spPr>
          <a:xfrm>
            <a:off x="6403972" y="2848505"/>
            <a:ext cx="204011" cy="294743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直接箭头连接符 126"/>
          <p:cNvCxnSpPr>
            <a:stCxn id="122" idx="2"/>
            <a:endCxn id="105" idx="0"/>
          </p:cNvCxnSpPr>
          <p:nvPr/>
        </p:nvCxnSpPr>
        <p:spPr>
          <a:xfrm>
            <a:off x="6403972" y="2848505"/>
            <a:ext cx="1347019" cy="294743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直接箭头连接符 128"/>
          <p:cNvCxnSpPr>
            <a:stCxn id="14" idx="3"/>
            <a:endCxn id="97" idx="0"/>
          </p:cNvCxnSpPr>
          <p:nvPr/>
        </p:nvCxnSpPr>
        <p:spPr>
          <a:xfrm>
            <a:off x="5857884" y="2928934"/>
            <a:ext cx="750099" cy="214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直接箭头连接符 130"/>
          <p:cNvCxnSpPr>
            <a:stCxn id="14" idx="3"/>
            <a:endCxn id="105" idx="0"/>
          </p:cNvCxnSpPr>
          <p:nvPr/>
        </p:nvCxnSpPr>
        <p:spPr>
          <a:xfrm>
            <a:off x="5857884" y="2928934"/>
            <a:ext cx="1893107" cy="214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直接箭头连接符 132"/>
          <p:cNvCxnSpPr>
            <a:stCxn id="96" idx="2"/>
            <a:endCxn id="97" idx="0"/>
          </p:cNvCxnSpPr>
          <p:nvPr/>
        </p:nvCxnSpPr>
        <p:spPr>
          <a:xfrm rot="5400000">
            <a:off x="6393669" y="2928934"/>
            <a:ext cx="428628" cy="158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直接箭头连接符 138"/>
          <p:cNvCxnSpPr>
            <a:stCxn id="105" idx="2"/>
            <a:endCxn id="107" idx="0"/>
          </p:cNvCxnSpPr>
          <p:nvPr/>
        </p:nvCxnSpPr>
        <p:spPr>
          <a:xfrm rot="5400000">
            <a:off x="7536677" y="3643314"/>
            <a:ext cx="428628" cy="158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任意多边形 139"/>
          <p:cNvSpPr/>
          <p:nvPr/>
        </p:nvSpPr>
        <p:spPr>
          <a:xfrm>
            <a:off x="4575172" y="3246438"/>
            <a:ext cx="2286000" cy="389467"/>
          </a:xfrm>
          <a:custGeom>
            <a:avLst/>
            <a:gdLst>
              <a:gd name="connsiteX0" fmla="*/ 0 w 2286000"/>
              <a:gd name="connsiteY0" fmla="*/ 389467 h 389467"/>
              <a:gd name="connsiteX1" fmla="*/ 1058333 w 2286000"/>
              <a:gd name="connsiteY1" fmla="*/ 16933 h 389467"/>
              <a:gd name="connsiteX2" fmla="*/ 1608667 w 2286000"/>
              <a:gd name="connsiteY2" fmla="*/ 287867 h 389467"/>
              <a:gd name="connsiteX3" fmla="*/ 2286000 w 2286000"/>
              <a:gd name="connsiteY3" fmla="*/ 296333 h 389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86000" h="389467">
                <a:moveTo>
                  <a:pt x="0" y="389467"/>
                </a:moveTo>
                <a:cubicBezTo>
                  <a:pt x="395111" y="211666"/>
                  <a:pt x="790222" y="33866"/>
                  <a:pt x="1058333" y="16933"/>
                </a:cubicBezTo>
                <a:cubicBezTo>
                  <a:pt x="1326444" y="0"/>
                  <a:pt x="1404056" y="241300"/>
                  <a:pt x="1608667" y="287867"/>
                </a:cubicBezTo>
                <a:cubicBezTo>
                  <a:pt x="1813278" y="334434"/>
                  <a:pt x="2049639" y="315383"/>
                  <a:pt x="2286000" y="296333"/>
                </a:cubicBezTo>
              </a:path>
            </a:pathLst>
          </a:cu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142" name="直接箭头连接符 141"/>
          <p:cNvCxnSpPr>
            <a:stCxn id="140" idx="3"/>
            <a:endCxn id="106" idx="0"/>
          </p:cNvCxnSpPr>
          <p:nvPr/>
        </p:nvCxnSpPr>
        <p:spPr>
          <a:xfrm flipH="1">
            <a:off x="6607983" y="3542771"/>
            <a:ext cx="253189" cy="314857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直接箭头连接符 143"/>
          <p:cNvCxnSpPr>
            <a:stCxn id="140" idx="3"/>
            <a:endCxn id="107" idx="0"/>
          </p:cNvCxnSpPr>
          <p:nvPr/>
        </p:nvCxnSpPr>
        <p:spPr>
          <a:xfrm>
            <a:off x="6861172" y="3542771"/>
            <a:ext cx="889819" cy="314857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直接箭头连接符 146"/>
          <p:cNvCxnSpPr>
            <a:stCxn id="15" idx="3"/>
            <a:endCxn id="106" idx="0"/>
          </p:cNvCxnSpPr>
          <p:nvPr/>
        </p:nvCxnSpPr>
        <p:spPr>
          <a:xfrm>
            <a:off x="5857884" y="3643314"/>
            <a:ext cx="750099" cy="214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直接箭头连接符 148"/>
          <p:cNvCxnSpPr>
            <a:stCxn id="15" idx="3"/>
            <a:endCxn id="107" idx="0"/>
          </p:cNvCxnSpPr>
          <p:nvPr/>
        </p:nvCxnSpPr>
        <p:spPr>
          <a:xfrm>
            <a:off x="5857884" y="3643314"/>
            <a:ext cx="1893107" cy="214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0" name="任意多边形 149"/>
          <p:cNvSpPr/>
          <p:nvPr/>
        </p:nvSpPr>
        <p:spPr>
          <a:xfrm>
            <a:off x="7092594" y="2721505"/>
            <a:ext cx="666045" cy="762000"/>
          </a:xfrm>
          <a:custGeom>
            <a:avLst/>
            <a:gdLst>
              <a:gd name="connsiteX0" fmla="*/ 666045 w 666045"/>
              <a:gd name="connsiteY0" fmla="*/ 0 h 762000"/>
              <a:gd name="connsiteX1" fmla="*/ 98778 w 666045"/>
              <a:gd name="connsiteY1" fmla="*/ 406400 h 762000"/>
              <a:gd name="connsiteX2" fmla="*/ 73378 w 666045"/>
              <a:gd name="connsiteY2" fmla="*/ 762000 h 762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66045" h="762000">
                <a:moveTo>
                  <a:pt x="666045" y="0"/>
                </a:moveTo>
                <a:cubicBezTo>
                  <a:pt x="431800" y="139700"/>
                  <a:pt x="197556" y="279400"/>
                  <a:pt x="98778" y="406400"/>
                </a:cubicBezTo>
                <a:cubicBezTo>
                  <a:pt x="0" y="533400"/>
                  <a:pt x="36689" y="647700"/>
                  <a:pt x="73378" y="762000"/>
                </a:cubicBezTo>
              </a:path>
            </a:pathLst>
          </a:cu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152" name="直接箭头连接符 151"/>
          <p:cNvCxnSpPr>
            <a:stCxn id="150" idx="2"/>
            <a:endCxn id="106" idx="0"/>
          </p:cNvCxnSpPr>
          <p:nvPr/>
        </p:nvCxnSpPr>
        <p:spPr>
          <a:xfrm flipH="1">
            <a:off x="6607983" y="3483505"/>
            <a:ext cx="557989" cy="374123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直接连接符 157"/>
          <p:cNvCxnSpPr>
            <a:stCxn id="97" idx="2"/>
          </p:cNvCxnSpPr>
          <p:nvPr/>
        </p:nvCxnSpPr>
        <p:spPr>
          <a:xfrm rot="5400000">
            <a:off x="5161364" y="3125389"/>
            <a:ext cx="1143008" cy="1750231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直接连接符 159"/>
          <p:cNvCxnSpPr>
            <a:stCxn id="106" idx="2"/>
          </p:cNvCxnSpPr>
          <p:nvPr/>
        </p:nvCxnSpPr>
        <p:spPr>
          <a:xfrm rot="5400000">
            <a:off x="5339959" y="3661174"/>
            <a:ext cx="785818" cy="1750231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直接连接符 161"/>
          <p:cNvCxnSpPr>
            <a:stCxn id="107" idx="2"/>
          </p:cNvCxnSpPr>
          <p:nvPr/>
        </p:nvCxnSpPr>
        <p:spPr>
          <a:xfrm rot="5400000">
            <a:off x="5732868" y="3268265"/>
            <a:ext cx="1143008" cy="2893239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直接箭头连接符 163"/>
          <p:cNvCxnSpPr>
            <a:endCxn id="17" idx="3"/>
          </p:cNvCxnSpPr>
          <p:nvPr/>
        </p:nvCxnSpPr>
        <p:spPr>
          <a:xfrm rot="10800000" flipV="1">
            <a:off x="1928794" y="4572008"/>
            <a:ext cx="2928958" cy="7143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直接箭头连接符 167"/>
          <p:cNvCxnSpPr>
            <a:endCxn id="18" idx="3"/>
          </p:cNvCxnSpPr>
          <p:nvPr/>
        </p:nvCxnSpPr>
        <p:spPr>
          <a:xfrm rot="10800000" flipV="1">
            <a:off x="1928794" y="4929198"/>
            <a:ext cx="2928958" cy="7143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直接箭头连接符 169"/>
          <p:cNvCxnSpPr>
            <a:endCxn id="19" idx="3"/>
          </p:cNvCxnSpPr>
          <p:nvPr/>
        </p:nvCxnSpPr>
        <p:spPr>
          <a:xfrm rot="10800000" flipV="1">
            <a:off x="1928794" y="5286388"/>
            <a:ext cx="2928958" cy="71438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1" name="矩形 170"/>
          <p:cNvSpPr/>
          <p:nvPr/>
        </p:nvSpPr>
        <p:spPr>
          <a:xfrm>
            <a:off x="3571868" y="1142984"/>
            <a:ext cx="1143008" cy="3000396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2" name="矩形 171"/>
          <p:cNvSpPr/>
          <p:nvPr/>
        </p:nvSpPr>
        <p:spPr>
          <a:xfrm>
            <a:off x="4786314" y="1142984"/>
            <a:ext cx="1143008" cy="3000396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3" name="矩形 172"/>
          <p:cNvSpPr/>
          <p:nvPr/>
        </p:nvSpPr>
        <p:spPr>
          <a:xfrm>
            <a:off x="3000364" y="1928802"/>
            <a:ext cx="3071834" cy="64294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" name="矩形 173"/>
          <p:cNvSpPr/>
          <p:nvPr/>
        </p:nvSpPr>
        <p:spPr>
          <a:xfrm>
            <a:off x="3000364" y="2714620"/>
            <a:ext cx="3071834" cy="64294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" name="矩形 174"/>
          <p:cNvSpPr/>
          <p:nvPr/>
        </p:nvSpPr>
        <p:spPr>
          <a:xfrm>
            <a:off x="3000364" y="3429000"/>
            <a:ext cx="3071834" cy="64294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6" name="TextBox 175"/>
          <p:cNvSpPr txBox="1"/>
          <p:nvPr/>
        </p:nvSpPr>
        <p:spPr>
          <a:xfrm>
            <a:off x="2317750" y="1928802"/>
            <a:ext cx="705001" cy="785818"/>
          </a:xfrm>
          <a:prstGeom prst="rect">
            <a:avLst/>
          </a:prstGeom>
          <a:noFill/>
        </p:spPr>
        <p:txBody>
          <a:bodyPr vert="wordArtVertRtl"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局部变量</a:t>
            </a:r>
            <a:r>
              <a:rPr lang="en-US" altLang="zh-CN" sz="1000" dirty="0" smtClean="0">
                <a:solidFill>
                  <a:srgbClr val="FF0000"/>
                </a:solidFill>
              </a:rPr>
              <a:t>A</a:t>
            </a:r>
            <a:r>
              <a:rPr lang="zh-CN" altLang="en-US" sz="1000" dirty="0" smtClean="0">
                <a:solidFill>
                  <a:srgbClr val="FF0000"/>
                </a:solidFill>
              </a:rPr>
              <a:t>→触发对</a:t>
            </a:r>
            <a:r>
              <a:rPr lang="en-US" altLang="zh-CN" sz="1000" dirty="0" smtClean="0">
                <a:solidFill>
                  <a:srgbClr val="FF0000"/>
                </a:solidFill>
              </a:rPr>
              <a:t>A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sp>
        <p:nvSpPr>
          <p:cNvPr id="177" name="TextBox 176"/>
          <p:cNvSpPr txBox="1"/>
          <p:nvPr/>
        </p:nvSpPr>
        <p:spPr>
          <a:xfrm>
            <a:off x="2285984" y="2643182"/>
            <a:ext cx="705001" cy="785818"/>
          </a:xfrm>
          <a:prstGeom prst="rect">
            <a:avLst/>
          </a:prstGeom>
          <a:noFill/>
        </p:spPr>
        <p:txBody>
          <a:bodyPr vert="wordArtVertRtl"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局部变量</a:t>
            </a:r>
            <a:r>
              <a:rPr lang="en-US" altLang="zh-CN" sz="1000" dirty="0" smtClean="0">
                <a:solidFill>
                  <a:srgbClr val="FF0000"/>
                </a:solidFill>
              </a:rPr>
              <a:t>B</a:t>
            </a:r>
            <a:r>
              <a:rPr lang="zh-CN" altLang="en-US" sz="1000" dirty="0" smtClean="0">
                <a:solidFill>
                  <a:srgbClr val="FF0000"/>
                </a:solidFill>
              </a:rPr>
              <a:t>→触发对</a:t>
            </a:r>
            <a:r>
              <a:rPr lang="en-US" altLang="zh-CN" sz="1000" dirty="0" smtClean="0">
                <a:solidFill>
                  <a:srgbClr val="FF0000"/>
                </a:solidFill>
              </a:rPr>
              <a:t>B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sp>
        <p:nvSpPr>
          <p:cNvPr id="178" name="TextBox 177"/>
          <p:cNvSpPr txBox="1"/>
          <p:nvPr/>
        </p:nvSpPr>
        <p:spPr>
          <a:xfrm>
            <a:off x="2285984" y="3357562"/>
            <a:ext cx="705001" cy="785818"/>
          </a:xfrm>
          <a:prstGeom prst="rect">
            <a:avLst/>
          </a:prstGeom>
          <a:noFill/>
        </p:spPr>
        <p:txBody>
          <a:bodyPr vert="wordArtVertRtl"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局部变量</a:t>
            </a:r>
            <a:r>
              <a:rPr lang="en-US" altLang="zh-CN" sz="1000" dirty="0" smtClean="0">
                <a:solidFill>
                  <a:srgbClr val="FF0000"/>
                </a:solidFill>
              </a:rPr>
              <a:t>C</a:t>
            </a:r>
            <a:r>
              <a:rPr lang="zh-CN" altLang="en-US" sz="1000" dirty="0" smtClean="0">
                <a:solidFill>
                  <a:srgbClr val="FF0000"/>
                </a:solidFill>
              </a:rPr>
              <a:t>→触发对</a:t>
            </a:r>
            <a:r>
              <a:rPr lang="en-US" altLang="zh-CN" sz="1000" dirty="0" smtClean="0">
                <a:solidFill>
                  <a:srgbClr val="FF0000"/>
                </a:solidFill>
              </a:rPr>
              <a:t>C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sp>
        <p:nvSpPr>
          <p:cNvPr id="179" name="TextBox 178"/>
          <p:cNvSpPr txBox="1"/>
          <p:nvPr/>
        </p:nvSpPr>
        <p:spPr>
          <a:xfrm>
            <a:off x="3571868" y="714356"/>
            <a:ext cx="107157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局部变量开启→促进类触发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sp>
        <p:nvSpPr>
          <p:cNvPr id="180" name="TextBox 179"/>
          <p:cNvSpPr txBox="1"/>
          <p:nvPr/>
        </p:nvSpPr>
        <p:spPr>
          <a:xfrm>
            <a:off x="4714876" y="714356"/>
            <a:ext cx="107157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局部变量关闭→抑制类触发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cxnSp>
        <p:nvCxnSpPr>
          <p:cNvPr id="183" name="直接箭头连接符 182"/>
          <p:cNvCxnSpPr/>
          <p:nvPr/>
        </p:nvCxnSpPr>
        <p:spPr>
          <a:xfrm>
            <a:off x="6786578" y="500042"/>
            <a:ext cx="428628" cy="1191"/>
          </a:xfrm>
          <a:prstGeom prst="straightConnector1">
            <a:avLst/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5" name="直接箭头连接符 184"/>
          <p:cNvCxnSpPr/>
          <p:nvPr/>
        </p:nvCxnSpPr>
        <p:spPr>
          <a:xfrm>
            <a:off x="6786578" y="785794"/>
            <a:ext cx="428628" cy="119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6" name="TextBox 185"/>
          <p:cNvSpPr txBox="1"/>
          <p:nvPr/>
        </p:nvSpPr>
        <p:spPr>
          <a:xfrm>
            <a:off x="7215206" y="357166"/>
            <a:ext cx="7143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允许触发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sp>
        <p:nvSpPr>
          <p:cNvPr id="187" name="TextBox 186"/>
          <p:cNvSpPr txBox="1"/>
          <p:nvPr/>
        </p:nvSpPr>
        <p:spPr>
          <a:xfrm>
            <a:off x="7215206" y="642918"/>
            <a:ext cx="7143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禁止触发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sp>
        <p:nvSpPr>
          <p:cNvPr id="188" name="下箭头 187"/>
          <p:cNvSpPr/>
          <p:nvPr/>
        </p:nvSpPr>
        <p:spPr>
          <a:xfrm>
            <a:off x="8215338" y="214290"/>
            <a:ext cx="714348" cy="6357982"/>
          </a:xfrm>
          <a:prstGeom prst="down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触发执行顺序</a:t>
            </a:r>
            <a:endParaRPr lang="zh-CN" altLang="en-US" dirty="0"/>
          </a:p>
        </p:txBody>
      </p:sp>
      <p:sp>
        <p:nvSpPr>
          <p:cNvPr id="189" name="椭圆 188"/>
          <p:cNvSpPr/>
          <p:nvPr/>
        </p:nvSpPr>
        <p:spPr>
          <a:xfrm>
            <a:off x="6000760" y="2214554"/>
            <a:ext cx="1143008" cy="135732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90" name="椭圆 189"/>
          <p:cNvSpPr/>
          <p:nvPr/>
        </p:nvSpPr>
        <p:spPr>
          <a:xfrm>
            <a:off x="7215206" y="3000372"/>
            <a:ext cx="1143008" cy="135732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92" name="TextBox 191"/>
          <p:cNvSpPr txBox="1"/>
          <p:nvPr/>
        </p:nvSpPr>
        <p:spPr>
          <a:xfrm>
            <a:off x="6072198" y="1857364"/>
            <a:ext cx="107157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000" dirty="0" smtClean="0">
                <a:solidFill>
                  <a:srgbClr val="FF0000"/>
                </a:solidFill>
              </a:rPr>
              <a:t>触发的条件→判断触发组</a:t>
            </a:r>
            <a:endParaRPr lang="zh-CN" altLang="en-US" sz="1000" dirty="0">
              <a:solidFill>
                <a:srgbClr val="FF0000"/>
              </a:solidFill>
            </a:endParaRPr>
          </a:p>
        </p:txBody>
      </p:sp>
      <p:sp>
        <p:nvSpPr>
          <p:cNvPr id="99" name="任意多边形 98"/>
          <p:cNvSpPr/>
          <p:nvPr/>
        </p:nvSpPr>
        <p:spPr>
          <a:xfrm>
            <a:off x="6008686" y="2249488"/>
            <a:ext cx="2314575" cy="2041525"/>
          </a:xfrm>
          <a:custGeom>
            <a:avLst/>
            <a:gdLst>
              <a:gd name="connsiteX0" fmla="*/ 1187450 w 2314575"/>
              <a:gd name="connsiteY0" fmla="*/ 133350 h 2041525"/>
              <a:gd name="connsiteX1" fmla="*/ 1203325 w 2314575"/>
              <a:gd name="connsiteY1" fmla="*/ 139700 h 2041525"/>
              <a:gd name="connsiteX2" fmla="*/ 1241425 w 2314575"/>
              <a:gd name="connsiteY2" fmla="*/ 123825 h 2041525"/>
              <a:gd name="connsiteX3" fmla="*/ 1257300 w 2314575"/>
              <a:gd name="connsiteY3" fmla="*/ 117475 h 2041525"/>
              <a:gd name="connsiteX4" fmla="*/ 1266825 w 2314575"/>
              <a:gd name="connsiteY4" fmla="*/ 111125 h 2041525"/>
              <a:gd name="connsiteX5" fmla="*/ 1282700 w 2314575"/>
              <a:gd name="connsiteY5" fmla="*/ 104775 h 2041525"/>
              <a:gd name="connsiteX6" fmla="*/ 1292225 w 2314575"/>
              <a:gd name="connsiteY6" fmla="*/ 98425 h 2041525"/>
              <a:gd name="connsiteX7" fmla="*/ 1301750 w 2314575"/>
              <a:gd name="connsiteY7" fmla="*/ 95250 h 2041525"/>
              <a:gd name="connsiteX8" fmla="*/ 1317625 w 2314575"/>
              <a:gd name="connsiteY8" fmla="*/ 85725 h 2041525"/>
              <a:gd name="connsiteX9" fmla="*/ 1327150 w 2314575"/>
              <a:gd name="connsiteY9" fmla="*/ 82550 h 2041525"/>
              <a:gd name="connsiteX10" fmla="*/ 1339850 w 2314575"/>
              <a:gd name="connsiteY10" fmla="*/ 76200 h 2041525"/>
              <a:gd name="connsiteX11" fmla="*/ 1368425 w 2314575"/>
              <a:gd name="connsiteY11" fmla="*/ 69850 h 2041525"/>
              <a:gd name="connsiteX12" fmla="*/ 1381125 w 2314575"/>
              <a:gd name="connsiteY12" fmla="*/ 66675 h 2041525"/>
              <a:gd name="connsiteX13" fmla="*/ 1390650 w 2314575"/>
              <a:gd name="connsiteY13" fmla="*/ 60325 h 2041525"/>
              <a:gd name="connsiteX14" fmla="*/ 1403350 w 2314575"/>
              <a:gd name="connsiteY14" fmla="*/ 57150 h 2041525"/>
              <a:gd name="connsiteX15" fmla="*/ 1435100 w 2314575"/>
              <a:gd name="connsiteY15" fmla="*/ 50800 h 2041525"/>
              <a:gd name="connsiteX16" fmla="*/ 1444625 w 2314575"/>
              <a:gd name="connsiteY16" fmla="*/ 41275 h 2041525"/>
              <a:gd name="connsiteX17" fmla="*/ 1454150 w 2314575"/>
              <a:gd name="connsiteY17" fmla="*/ 38100 h 2041525"/>
              <a:gd name="connsiteX18" fmla="*/ 1489075 w 2314575"/>
              <a:gd name="connsiteY18" fmla="*/ 31750 h 2041525"/>
              <a:gd name="connsiteX19" fmla="*/ 1511300 w 2314575"/>
              <a:gd name="connsiteY19" fmla="*/ 25400 h 2041525"/>
              <a:gd name="connsiteX20" fmla="*/ 1527175 w 2314575"/>
              <a:gd name="connsiteY20" fmla="*/ 22225 h 2041525"/>
              <a:gd name="connsiteX21" fmla="*/ 1536700 w 2314575"/>
              <a:gd name="connsiteY21" fmla="*/ 19050 h 2041525"/>
              <a:gd name="connsiteX22" fmla="*/ 1584325 w 2314575"/>
              <a:gd name="connsiteY22" fmla="*/ 12700 h 2041525"/>
              <a:gd name="connsiteX23" fmla="*/ 1625600 w 2314575"/>
              <a:gd name="connsiteY23" fmla="*/ 6350 h 2041525"/>
              <a:gd name="connsiteX24" fmla="*/ 1641475 w 2314575"/>
              <a:gd name="connsiteY24" fmla="*/ 3175 h 2041525"/>
              <a:gd name="connsiteX25" fmla="*/ 1660525 w 2314575"/>
              <a:gd name="connsiteY25" fmla="*/ 0 h 2041525"/>
              <a:gd name="connsiteX26" fmla="*/ 1914525 w 2314575"/>
              <a:gd name="connsiteY26" fmla="*/ 3175 h 2041525"/>
              <a:gd name="connsiteX27" fmla="*/ 1933575 w 2314575"/>
              <a:gd name="connsiteY27" fmla="*/ 12700 h 2041525"/>
              <a:gd name="connsiteX28" fmla="*/ 1952625 w 2314575"/>
              <a:gd name="connsiteY28" fmla="*/ 19050 h 2041525"/>
              <a:gd name="connsiteX29" fmla="*/ 1968500 w 2314575"/>
              <a:gd name="connsiteY29" fmla="*/ 25400 h 2041525"/>
              <a:gd name="connsiteX30" fmla="*/ 1997075 w 2314575"/>
              <a:gd name="connsiteY30" fmla="*/ 28575 h 2041525"/>
              <a:gd name="connsiteX31" fmla="*/ 2032000 w 2314575"/>
              <a:gd name="connsiteY31" fmla="*/ 38100 h 2041525"/>
              <a:gd name="connsiteX32" fmla="*/ 2057400 w 2314575"/>
              <a:gd name="connsiteY32" fmla="*/ 47625 h 2041525"/>
              <a:gd name="connsiteX33" fmla="*/ 2073275 w 2314575"/>
              <a:gd name="connsiteY33" fmla="*/ 50800 h 2041525"/>
              <a:gd name="connsiteX34" fmla="*/ 2085975 w 2314575"/>
              <a:gd name="connsiteY34" fmla="*/ 53975 h 2041525"/>
              <a:gd name="connsiteX35" fmla="*/ 2095500 w 2314575"/>
              <a:gd name="connsiteY35" fmla="*/ 60325 h 2041525"/>
              <a:gd name="connsiteX36" fmla="*/ 2114550 w 2314575"/>
              <a:gd name="connsiteY36" fmla="*/ 66675 h 2041525"/>
              <a:gd name="connsiteX37" fmla="*/ 2139950 w 2314575"/>
              <a:gd name="connsiteY37" fmla="*/ 79375 h 2041525"/>
              <a:gd name="connsiteX38" fmla="*/ 2149475 w 2314575"/>
              <a:gd name="connsiteY38" fmla="*/ 85725 h 2041525"/>
              <a:gd name="connsiteX39" fmla="*/ 2159000 w 2314575"/>
              <a:gd name="connsiteY39" fmla="*/ 88900 h 2041525"/>
              <a:gd name="connsiteX40" fmla="*/ 2190750 w 2314575"/>
              <a:gd name="connsiteY40" fmla="*/ 107950 h 2041525"/>
              <a:gd name="connsiteX41" fmla="*/ 2212975 w 2314575"/>
              <a:gd name="connsiteY41" fmla="*/ 120650 h 2041525"/>
              <a:gd name="connsiteX42" fmla="*/ 2235200 w 2314575"/>
              <a:gd name="connsiteY42" fmla="*/ 142875 h 2041525"/>
              <a:gd name="connsiteX43" fmla="*/ 2244725 w 2314575"/>
              <a:gd name="connsiteY43" fmla="*/ 149225 h 2041525"/>
              <a:gd name="connsiteX44" fmla="*/ 2257425 w 2314575"/>
              <a:gd name="connsiteY44" fmla="*/ 158750 h 2041525"/>
              <a:gd name="connsiteX45" fmla="*/ 2276475 w 2314575"/>
              <a:gd name="connsiteY45" fmla="*/ 174625 h 2041525"/>
              <a:gd name="connsiteX46" fmla="*/ 2282825 w 2314575"/>
              <a:gd name="connsiteY46" fmla="*/ 184150 h 2041525"/>
              <a:gd name="connsiteX47" fmla="*/ 2301875 w 2314575"/>
              <a:gd name="connsiteY47" fmla="*/ 200025 h 2041525"/>
              <a:gd name="connsiteX48" fmla="*/ 2308225 w 2314575"/>
              <a:gd name="connsiteY48" fmla="*/ 219075 h 2041525"/>
              <a:gd name="connsiteX49" fmla="*/ 2314575 w 2314575"/>
              <a:gd name="connsiteY49" fmla="*/ 263525 h 2041525"/>
              <a:gd name="connsiteX50" fmla="*/ 2311400 w 2314575"/>
              <a:gd name="connsiteY50" fmla="*/ 377825 h 2041525"/>
              <a:gd name="connsiteX51" fmla="*/ 2308225 w 2314575"/>
              <a:gd name="connsiteY51" fmla="*/ 390525 h 2041525"/>
              <a:gd name="connsiteX52" fmla="*/ 2301875 w 2314575"/>
              <a:gd name="connsiteY52" fmla="*/ 400050 h 2041525"/>
              <a:gd name="connsiteX53" fmla="*/ 2279650 w 2314575"/>
              <a:gd name="connsiteY53" fmla="*/ 434975 h 2041525"/>
              <a:gd name="connsiteX54" fmla="*/ 2273300 w 2314575"/>
              <a:gd name="connsiteY54" fmla="*/ 444500 h 2041525"/>
              <a:gd name="connsiteX55" fmla="*/ 2266950 w 2314575"/>
              <a:gd name="connsiteY55" fmla="*/ 457200 h 2041525"/>
              <a:gd name="connsiteX56" fmla="*/ 2257425 w 2314575"/>
              <a:gd name="connsiteY56" fmla="*/ 469900 h 2041525"/>
              <a:gd name="connsiteX57" fmla="*/ 2251075 w 2314575"/>
              <a:gd name="connsiteY57" fmla="*/ 479425 h 2041525"/>
              <a:gd name="connsiteX58" fmla="*/ 2238375 w 2314575"/>
              <a:gd name="connsiteY58" fmla="*/ 501650 h 2041525"/>
              <a:gd name="connsiteX59" fmla="*/ 2235200 w 2314575"/>
              <a:gd name="connsiteY59" fmla="*/ 511175 h 2041525"/>
              <a:gd name="connsiteX60" fmla="*/ 2228850 w 2314575"/>
              <a:gd name="connsiteY60" fmla="*/ 520700 h 2041525"/>
              <a:gd name="connsiteX61" fmla="*/ 2209800 w 2314575"/>
              <a:gd name="connsiteY61" fmla="*/ 552450 h 2041525"/>
              <a:gd name="connsiteX62" fmla="*/ 2197100 w 2314575"/>
              <a:gd name="connsiteY62" fmla="*/ 561975 h 2041525"/>
              <a:gd name="connsiteX63" fmla="*/ 2187575 w 2314575"/>
              <a:gd name="connsiteY63" fmla="*/ 574675 h 2041525"/>
              <a:gd name="connsiteX64" fmla="*/ 2168525 w 2314575"/>
              <a:gd name="connsiteY64" fmla="*/ 590550 h 2041525"/>
              <a:gd name="connsiteX65" fmla="*/ 2149475 w 2314575"/>
              <a:gd name="connsiteY65" fmla="*/ 612775 h 2041525"/>
              <a:gd name="connsiteX66" fmla="*/ 2143125 w 2314575"/>
              <a:gd name="connsiteY66" fmla="*/ 622300 h 2041525"/>
              <a:gd name="connsiteX67" fmla="*/ 2124075 w 2314575"/>
              <a:gd name="connsiteY67" fmla="*/ 635000 h 2041525"/>
              <a:gd name="connsiteX68" fmla="*/ 2114550 w 2314575"/>
              <a:gd name="connsiteY68" fmla="*/ 644525 h 2041525"/>
              <a:gd name="connsiteX69" fmla="*/ 2101850 w 2314575"/>
              <a:gd name="connsiteY69" fmla="*/ 647700 h 2041525"/>
              <a:gd name="connsiteX70" fmla="*/ 2051050 w 2314575"/>
              <a:gd name="connsiteY70" fmla="*/ 673100 h 2041525"/>
              <a:gd name="connsiteX71" fmla="*/ 2025650 w 2314575"/>
              <a:gd name="connsiteY71" fmla="*/ 679450 h 2041525"/>
              <a:gd name="connsiteX72" fmla="*/ 2006600 w 2314575"/>
              <a:gd name="connsiteY72" fmla="*/ 685800 h 2041525"/>
              <a:gd name="connsiteX73" fmla="*/ 1943100 w 2314575"/>
              <a:gd name="connsiteY73" fmla="*/ 695325 h 2041525"/>
              <a:gd name="connsiteX74" fmla="*/ 1924050 w 2314575"/>
              <a:gd name="connsiteY74" fmla="*/ 698500 h 2041525"/>
              <a:gd name="connsiteX75" fmla="*/ 1895475 w 2314575"/>
              <a:gd name="connsiteY75" fmla="*/ 701675 h 2041525"/>
              <a:gd name="connsiteX76" fmla="*/ 1847850 w 2314575"/>
              <a:gd name="connsiteY76" fmla="*/ 708025 h 2041525"/>
              <a:gd name="connsiteX77" fmla="*/ 1828800 w 2314575"/>
              <a:gd name="connsiteY77" fmla="*/ 714375 h 2041525"/>
              <a:gd name="connsiteX78" fmla="*/ 1727200 w 2314575"/>
              <a:gd name="connsiteY78" fmla="*/ 720725 h 2041525"/>
              <a:gd name="connsiteX79" fmla="*/ 1685925 w 2314575"/>
              <a:gd name="connsiteY79" fmla="*/ 723900 h 2041525"/>
              <a:gd name="connsiteX80" fmla="*/ 1625600 w 2314575"/>
              <a:gd name="connsiteY80" fmla="*/ 733425 h 2041525"/>
              <a:gd name="connsiteX81" fmla="*/ 1609725 w 2314575"/>
              <a:gd name="connsiteY81" fmla="*/ 736600 h 2041525"/>
              <a:gd name="connsiteX82" fmla="*/ 1584325 w 2314575"/>
              <a:gd name="connsiteY82" fmla="*/ 739775 h 2041525"/>
              <a:gd name="connsiteX83" fmla="*/ 1562100 w 2314575"/>
              <a:gd name="connsiteY83" fmla="*/ 746125 h 2041525"/>
              <a:gd name="connsiteX84" fmla="*/ 1552575 w 2314575"/>
              <a:gd name="connsiteY84" fmla="*/ 749300 h 2041525"/>
              <a:gd name="connsiteX85" fmla="*/ 1520825 w 2314575"/>
              <a:gd name="connsiteY85" fmla="*/ 755650 h 2041525"/>
              <a:gd name="connsiteX86" fmla="*/ 1504950 w 2314575"/>
              <a:gd name="connsiteY86" fmla="*/ 771525 h 2041525"/>
              <a:gd name="connsiteX87" fmla="*/ 1495425 w 2314575"/>
              <a:gd name="connsiteY87" fmla="*/ 777875 h 2041525"/>
              <a:gd name="connsiteX88" fmla="*/ 1489075 w 2314575"/>
              <a:gd name="connsiteY88" fmla="*/ 787400 h 2041525"/>
              <a:gd name="connsiteX89" fmla="*/ 1479550 w 2314575"/>
              <a:gd name="connsiteY89" fmla="*/ 806450 h 2041525"/>
              <a:gd name="connsiteX90" fmla="*/ 1463675 w 2314575"/>
              <a:gd name="connsiteY90" fmla="*/ 825500 h 2041525"/>
              <a:gd name="connsiteX91" fmla="*/ 1457325 w 2314575"/>
              <a:gd name="connsiteY91" fmla="*/ 838200 h 2041525"/>
              <a:gd name="connsiteX92" fmla="*/ 1447800 w 2314575"/>
              <a:gd name="connsiteY92" fmla="*/ 844550 h 2041525"/>
              <a:gd name="connsiteX93" fmla="*/ 1435100 w 2314575"/>
              <a:gd name="connsiteY93" fmla="*/ 860425 h 2041525"/>
              <a:gd name="connsiteX94" fmla="*/ 1428750 w 2314575"/>
              <a:gd name="connsiteY94" fmla="*/ 873125 h 2041525"/>
              <a:gd name="connsiteX95" fmla="*/ 1422400 w 2314575"/>
              <a:gd name="connsiteY95" fmla="*/ 882650 h 2041525"/>
              <a:gd name="connsiteX96" fmla="*/ 1419225 w 2314575"/>
              <a:gd name="connsiteY96" fmla="*/ 901700 h 2041525"/>
              <a:gd name="connsiteX97" fmla="*/ 1409700 w 2314575"/>
              <a:gd name="connsiteY97" fmla="*/ 1241425 h 2041525"/>
              <a:gd name="connsiteX98" fmla="*/ 1403350 w 2314575"/>
              <a:gd name="connsiteY98" fmla="*/ 1263650 h 2041525"/>
              <a:gd name="connsiteX99" fmla="*/ 1397000 w 2314575"/>
              <a:gd name="connsiteY99" fmla="*/ 1285875 h 2041525"/>
              <a:gd name="connsiteX100" fmla="*/ 1390650 w 2314575"/>
              <a:gd name="connsiteY100" fmla="*/ 1295400 h 2041525"/>
              <a:gd name="connsiteX101" fmla="*/ 1384300 w 2314575"/>
              <a:gd name="connsiteY101" fmla="*/ 1320800 h 2041525"/>
              <a:gd name="connsiteX102" fmla="*/ 1377950 w 2314575"/>
              <a:gd name="connsiteY102" fmla="*/ 1330325 h 2041525"/>
              <a:gd name="connsiteX103" fmla="*/ 1374775 w 2314575"/>
              <a:gd name="connsiteY103" fmla="*/ 1339850 h 2041525"/>
              <a:gd name="connsiteX104" fmla="*/ 1362075 w 2314575"/>
              <a:gd name="connsiteY104" fmla="*/ 1358900 h 2041525"/>
              <a:gd name="connsiteX105" fmla="*/ 1349375 w 2314575"/>
              <a:gd name="connsiteY105" fmla="*/ 1374775 h 2041525"/>
              <a:gd name="connsiteX106" fmla="*/ 1339850 w 2314575"/>
              <a:gd name="connsiteY106" fmla="*/ 1400175 h 2041525"/>
              <a:gd name="connsiteX107" fmla="*/ 1330325 w 2314575"/>
              <a:gd name="connsiteY107" fmla="*/ 1406525 h 2041525"/>
              <a:gd name="connsiteX108" fmla="*/ 1317625 w 2314575"/>
              <a:gd name="connsiteY108" fmla="*/ 1425575 h 2041525"/>
              <a:gd name="connsiteX109" fmla="*/ 1308100 w 2314575"/>
              <a:gd name="connsiteY109" fmla="*/ 1435100 h 2041525"/>
              <a:gd name="connsiteX110" fmla="*/ 1301750 w 2314575"/>
              <a:gd name="connsiteY110" fmla="*/ 1447800 h 2041525"/>
              <a:gd name="connsiteX111" fmla="*/ 1282700 w 2314575"/>
              <a:gd name="connsiteY111" fmla="*/ 1473200 h 2041525"/>
              <a:gd name="connsiteX112" fmla="*/ 1276350 w 2314575"/>
              <a:gd name="connsiteY112" fmla="*/ 1482725 h 2041525"/>
              <a:gd name="connsiteX113" fmla="*/ 1266825 w 2314575"/>
              <a:gd name="connsiteY113" fmla="*/ 1492250 h 2041525"/>
              <a:gd name="connsiteX114" fmla="*/ 1244600 w 2314575"/>
              <a:gd name="connsiteY114" fmla="*/ 1517650 h 2041525"/>
              <a:gd name="connsiteX115" fmla="*/ 1231900 w 2314575"/>
              <a:gd name="connsiteY115" fmla="*/ 1536700 h 2041525"/>
              <a:gd name="connsiteX116" fmla="*/ 1222375 w 2314575"/>
              <a:gd name="connsiteY116" fmla="*/ 1549400 h 2041525"/>
              <a:gd name="connsiteX117" fmla="*/ 1216025 w 2314575"/>
              <a:gd name="connsiteY117" fmla="*/ 1565275 h 2041525"/>
              <a:gd name="connsiteX118" fmla="*/ 1200150 w 2314575"/>
              <a:gd name="connsiteY118" fmla="*/ 1584325 h 2041525"/>
              <a:gd name="connsiteX119" fmla="*/ 1196975 w 2314575"/>
              <a:gd name="connsiteY119" fmla="*/ 1593850 h 2041525"/>
              <a:gd name="connsiteX120" fmla="*/ 1181100 w 2314575"/>
              <a:gd name="connsiteY120" fmla="*/ 1612900 h 2041525"/>
              <a:gd name="connsiteX121" fmla="*/ 1162050 w 2314575"/>
              <a:gd name="connsiteY121" fmla="*/ 1651000 h 2041525"/>
              <a:gd name="connsiteX122" fmla="*/ 1162050 w 2314575"/>
              <a:gd name="connsiteY122" fmla="*/ 1651000 h 2041525"/>
              <a:gd name="connsiteX123" fmla="*/ 1155700 w 2314575"/>
              <a:gd name="connsiteY123" fmla="*/ 1666875 h 2041525"/>
              <a:gd name="connsiteX124" fmla="*/ 1149350 w 2314575"/>
              <a:gd name="connsiteY124" fmla="*/ 1689100 h 2041525"/>
              <a:gd name="connsiteX125" fmla="*/ 1139825 w 2314575"/>
              <a:gd name="connsiteY125" fmla="*/ 1701800 h 2041525"/>
              <a:gd name="connsiteX126" fmla="*/ 1130300 w 2314575"/>
              <a:gd name="connsiteY126" fmla="*/ 1727200 h 2041525"/>
              <a:gd name="connsiteX127" fmla="*/ 1127125 w 2314575"/>
              <a:gd name="connsiteY127" fmla="*/ 1746250 h 2041525"/>
              <a:gd name="connsiteX128" fmla="*/ 1120775 w 2314575"/>
              <a:gd name="connsiteY128" fmla="*/ 1771650 h 2041525"/>
              <a:gd name="connsiteX129" fmla="*/ 1117600 w 2314575"/>
              <a:gd name="connsiteY129" fmla="*/ 1800225 h 2041525"/>
              <a:gd name="connsiteX130" fmla="*/ 1111250 w 2314575"/>
              <a:gd name="connsiteY130" fmla="*/ 1819275 h 2041525"/>
              <a:gd name="connsiteX131" fmla="*/ 1101725 w 2314575"/>
              <a:gd name="connsiteY131" fmla="*/ 1847850 h 2041525"/>
              <a:gd name="connsiteX132" fmla="*/ 1095375 w 2314575"/>
              <a:gd name="connsiteY132" fmla="*/ 1857375 h 2041525"/>
              <a:gd name="connsiteX133" fmla="*/ 1085850 w 2314575"/>
              <a:gd name="connsiteY133" fmla="*/ 1876425 h 2041525"/>
              <a:gd name="connsiteX134" fmla="*/ 1073150 w 2314575"/>
              <a:gd name="connsiteY134" fmla="*/ 1898650 h 2041525"/>
              <a:gd name="connsiteX135" fmla="*/ 1054100 w 2314575"/>
              <a:gd name="connsiteY135" fmla="*/ 1920875 h 2041525"/>
              <a:gd name="connsiteX136" fmla="*/ 1047750 w 2314575"/>
              <a:gd name="connsiteY136" fmla="*/ 1930400 h 2041525"/>
              <a:gd name="connsiteX137" fmla="*/ 1028700 w 2314575"/>
              <a:gd name="connsiteY137" fmla="*/ 1946275 h 2041525"/>
              <a:gd name="connsiteX138" fmla="*/ 1019175 w 2314575"/>
              <a:gd name="connsiteY138" fmla="*/ 1958975 h 2041525"/>
              <a:gd name="connsiteX139" fmla="*/ 1000125 w 2314575"/>
              <a:gd name="connsiteY139" fmla="*/ 1971675 h 2041525"/>
              <a:gd name="connsiteX140" fmla="*/ 990600 w 2314575"/>
              <a:gd name="connsiteY140" fmla="*/ 1978025 h 2041525"/>
              <a:gd name="connsiteX141" fmla="*/ 977900 w 2314575"/>
              <a:gd name="connsiteY141" fmla="*/ 1981200 h 2041525"/>
              <a:gd name="connsiteX142" fmla="*/ 968375 w 2314575"/>
              <a:gd name="connsiteY142" fmla="*/ 1990725 h 2041525"/>
              <a:gd name="connsiteX143" fmla="*/ 946150 w 2314575"/>
              <a:gd name="connsiteY143" fmla="*/ 2000250 h 2041525"/>
              <a:gd name="connsiteX144" fmla="*/ 920750 w 2314575"/>
              <a:gd name="connsiteY144" fmla="*/ 2012950 h 2041525"/>
              <a:gd name="connsiteX145" fmla="*/ 904875 w 2314575"/>
              <a:gd name="connsiteY145" fmla="*/ 2016125 h 2041525"/>
              <a:gd name="connsiteX146" fmla="*/ 863600 w 2314575"/>
              <a:gd name="connsiteY146" fmla="*/ 2025650 h 2041525"/>
              <a:gd name="connsiteX147" fmla="*/ 812800 w 2314575"/>
              <a:gd name="connsiteY147" fmla="*/ 2038350 h 2041525"/>
              <a:gd name="connsiteX148" fmla="*/ 765175 w 2314575"/>
              <a:gd name="connsiteY148" fmla="*/ 2041525 h 2041525"/>
              <a:gd name="connsiteX149" fmla="*/ 273050 w 2314575"/>
              <a:gd name="connsiteY149" fmla="*/ 2035175 h 2041525"/>
              <a:gd name="connsiteX150" fmla="*/ 247650 w 2314575"/>
              <a:gd name="connsiteY150" fmla="*/ 2028825 h 2041525"/>
              <a:gd name="connsiteX151" fmla="*/ 219075 w 2314575"/>
              <a:gd name="connsiteY151" fmla="*/ 2019300 h 2041525"/>
              <a:gd name="connsiteX152" fmla="*/ 203200 w 2314575"/>
              <a:gd name="connsiteY152" fmla="*/ 2016125 h 2041525"/>
              <a:gd name="connsiteX153" fmla="*/ 187325 w 2314575"/>
              <a:gd name="connsiteY153" fmla="*/ 2006600 h 2041525"/>
              <a:gd name="connsiteX154" fmla="*/ 168275 w 2314575"/>
              <a:gd name="connsiteY154" fmla="*/ 2000250 h 2041525"/>
              <a:gd name="connsiteX155" fmla="*/ 155575 w 2314575"/>
              <a:gd name="connsiteY155" fmla="*/ 1990725 h 2041525"/>
              <a:gd name="connsiteX156" fmla="*/ 146050 w 2314575"/>
              <a:gd name="connsiteY156" fmla="*/ 1984375 h 2041525"/>
              <a:gd name="connsiteX157" fmla="*/ 127000 w 2314575"/>
              <a:gd name="connsiteY157" fmla="*/ 1971675 h 2041525"/>
              <a:gd name="connsiteX158" fmla="*/ 101600 w 2314575"/>
              <a:gd name="connsiteY158" fmla="*/ 1958975 h 2041525"/>
              <a:gd name="connsiteX159" fmla="*/ 92075 w 2314575"/>
              <a:gd name="connsiteY159" fmla="*/ 1952625 h 2041525"/>
              <a:gd name="connsiteX160" fmla="*/ 79375 w 2314575"/>
              <a:gd name="connsiteY160" fmla="*/ 1946275 h 2041525"/>
              <a:gd name="connsiteX161" fmla="*/ 60325 w 2314575"/>
              <a:gd name="connsiteY161" fmla="*/ 1924050 h 2041525"/>
              <a:gd name="connsiteX162" fmla="*/ 50800 w 2314575"/>
              <a:gd name="connsiteY162" fmla="*/ 1917700 h 2041525"/>
              <a:gd name="connsiteX163" fmla="*/ 44450 w 2314575"/>
              <a:gd name="connsiteY163" fmla="*/ 1905000 h 2041525"/>
              <a:gd name="connsiteX164" fmla="*/ 31750 w 2314575"/>
              <a:gd name="connsiteY164" fmla="*/ 1882775 h 2041525"/>
              <a:gd name="connsiteX165" fmla="*/ 22225 w 2314575"/>
              <a:gd name="connsiteY165" fmla="*/ 1851025 h 2041525"/>
              <a:gd name="connsiteX166" fmla="*/ 12700 w 2314575"/>
              <a:gd name="connsiteY166" fmla="*/ 1822450 h 2041525"/>
              <a:gd name="connsiteX167" fmla="*/ 6350 w 2314575"/>
              <a:gd name="connsiteY167" fmla="*/ 1812925 h 2041525"/>
              <a:gd name="connsiteX168" fmla="*/ 3175 w 2314575"/>
              <a:gd name="connsiteY168" fmla="*/ 1781175 h 2041525"/>
              <a:gd name="connsiteX169" fmla="*/ 0 w 2314575"/>
              <a:gd name="connsiteY169" fmla="*/ 1771650 h 2041525"/>
              <a:gd name="connsiteX170" fmla="*/ 3175 w 2314575"/>
              <a:gd name="connsiteY170" fmla="*/ 1590675 h 2041525"/>
              <a:gd name="connsiteX171" fmla="*/ 6350 w 2314575"/>
              <a:gd name="connsiteY171" fmla="*/ 1577975 h 2041525"/>
              <a:gd name="connsiteX172" fmla="*/ 19050 w 2314575"/>
              <a:gd name="connsiteY172" fmla="*/ 1558925 h 2041525"/>
              <a:gd name="connsiteX173" fmla="*/ 22225 w 2314575"/>
              <a:gd name="connsiteY173" fmla="*/ 1546225 h 2041525"/>
              <a:gd name="connsiteX174" fmla="*/ 38100 w 2314575"/>
              <a:gd name="connsiteY174" fmla="*/ 1524000 h 2041525"/>
              <a:gd name="connsiteX175" fmla="*/ 47625 w 2314575"/>
              <a:gd name="connsiteY175" fmla="*/ 1504950 h 2041525"/>
              <a:gd name="connsiteX176" fmla="*/ 50800 w 2314575"/>
              <a:gd name="connsiteY176" fmla="*/ 1495425 h 2041525"/>
              <a:gd name="connsiteX177" fmla="*/ 60325 w 2314575"/>
              <a:gd name="connsiteY177" fmla="*/ 1485900 h 2041525"/>
              <a:gd name="connsiteX178" fmla="*/ 66675 w 2314575"/>
              <a:gd name="connsiteY178" fmla="*/ 1476375 h 2041525"/>
              <a:gd name="connsiteX179" fmla="*/ 69850 w 2314575"/>
              <a:gd name="connsiteY179" fmla="*/ 1466850 h 2041525"/>
              <a:gd name="connsiteX180" fmla="*/ 79375 w 2314575"/>
              <a:gd name="connsiteY180" fmla="*/ 1460500 h 2041525"/>
              <a:gd name="connsiteX181" fmla="*/ 88900 w 2314575"/>
              <a:gd name="connsiteY181" fmla="*/ 1450975 h 2041525"/>
              <a:gd name="connsiteX182" fmla="*/ 95250 w 2314575"/>
              <a:gd name="connsiteY182" fmla="*/ 1441450 h 2041525"/>
              <a:gd name="connsiteX183" fmla="*/ 107950 w 2314575"/>
              <a:gd name="connsiteY183" fmla="*/ 1435100 h 2041525"/>
              <a:gd name="connsiteX184" fmla="*/ 127000 w 2314575"/>
              <a:gd name="connsiteY184" fmla="*/ 1425575 h 2041525"/>
              <a:gd name="connsiteX185" fmla="*/ 136525 w 2314575"/>
              <a:gd name="connsiteY185" fmla="*/ 1416050 h 2041525"/>
              <a:gd name="connsiteX186" fmla="*/ 146050 w 2314575"/>
              <a:gd name="connsiteY186" fmla="*/ 1412875 h 2041525"/>
              <a:gd name="connsiteX187" fmla="*/ 158750 w 2314575"/>
              <a:gd name="connsiteY187" fmla="*/ 1406525 h 2041525"/>
              <a:gd name="connsiteX188" fmla="*/ 184150 w 2314575"/>
              <a:gd name="connsiteY188" fmla="*/ 1400175 h 2041525"/>
              <a:gd name="connsiteX189" fmla="*/ 209550 w 2314575"/>
              <a:gd name="connsiteY189" fmla="*/ 1393825 h 2041525"/>
              <a:gd name="connsiteX190" fmla="*/ 234950 w 2314575"/>
              <a:gd name="connsiteY190" fmla="*/ 1390650 h 2041525"/>
              <a:gd name="connsiteX191" fmla="*/ 257175 w 2314575"/>
              <a:gd name="connsiteY191" fmla="*/ 1387475 h 2041525"/>
              <a:gd name="connsiteX192" fmla="*/ 282575 w 2314575"/>
              <a:gd name="connsiteY192" fmla="*/ 1384300 h 2041525"/>
              <a:gd name="connsiteX193" fmla="*/ 311150 w 2314575"/>
              <a:gd name="connsiteY193" fmla="*/ 1377950 h 2041525"/>
              <a:gd name="connsiteX194" fmla="*/ 412750 w 2314575"/>
              <a:gd name="connsiteY194" fmla="*/ 1374775 h 2041525"/>
              <a:gd name="connsiteX195" fmla="*/ 469900 w 2314575"/>
              <a:gd name="connsiteY195" fmla="*/ 1371600 h 2041525"/>
              <a:gd name="connsiteX196" fmla="*/ 568325 w 2314575"/>
              <a:gd name="connsiteY196" fmla="*/ 1368425 h 2041525"/>
              <a:gd name="connsiteX197" fmla="*/ 688975 w 2314575"/>
              <a:gd name="connsiteY197" fmla="*/ 1371600 h 2041525"/>
              <a:gd name="connsiteX198" fmla="*/ 714375 w 2314575"/>
              <a:gd name="connsiteY198" fmla="*/ 1374775 h 2041525"/>
              <a:gd name="connsiteX199" fmla="*/ 777875 w 2314575"/>
              <a:gd name="connsiteY199" fmla="*/ 1381125 h 2041525"/>
              <a:gd name="connsiteX200" fmla="*/ 803275 w 2314575"/>
              <a:gd name="connsiteY200" fmla="*/ 1384300 h 2041525"/>
              <a:gd name="connsiteX201" fmla="*/ 850900 w 2314575"/>
              <a:gd name="connsiteY201" fmla="*/ 1387475 h 2041525"/>
              <a:gd name="connsiteX202" fmla="*/ 876300 w 2314575"/>
              <a:gd name="connsiteY202" fmla="*/ 1390650 h 2041525"/>
              <a:gd name="connsiteX203" fmla="*/ 917575 w 2314575"/>
              <a:gd name="connsiteY203" fmla="*/ 1393825 h 2041525"/>
              <a:gd name="connsiteX204" fmla="*/ 974725 w 2314575"/>
              <a:gd name="connsiteY204" fmla="*/ 1400175 h 2041525"/>
              <a:gd name="connsiteX205" fmla="*/ 1006475 w 2314575"/>
              <a:gd name="connsiteY205" fmla="*/ 1406525 h 2041525"/>
              <a:gd name="connsiteX206" fmla="*/ 1028700 w 2314575"/>
              <a:gd name="connsiteY206" fmla="*/ 1409700 h 2041525"/>
              <a:gd name="connsiteX207" fmla="*/ 1101725 w 2314575"/>
              <a:gd name="connsiteY207" fmla="*/ 1403350 h 2041525"/>
              <a:gd name="connsiteX208" fmla="*/ 1120775 w 2314575"/>
              <a:gd name="connsiteY208" fmla="*/ 1390650 h 2041525"/>
              <a:gd name="connsiteX209" fmla="*/ 1127125 w 2314575"/>
              <a:gd name="connsiteY209" fmla="*/ 1381125 h 2041525"/>
              <a:gd name="connsiteX210" fmla="*/ 1127125 w 2314575"/>
              <a:gd name="connsiteY210" fmla="*/ 1352550 h 2041525"/>
              <a:gd name="connsiteX211" fmla="*/ 1104900 w 2314575"/>
              <a:gd name="connsiteY211" fmla="*/ 1336675 h 2041525"/>
              <a:gd name="connsiteX212" fmla="*/ 1089025 w 2314575"/>
              <a:gd name="connsiteY212" fmla="*/ 1317625 h 2041525"/>
              <a:gd name="connsiteX213" fmla="*/ 1079500 w 2314575"/>
              <a:gd name="connsiteY213" fmla="*/ 1311275 h 2041525"/>
              <a:gd name="connsiteX214" fmla="*/ 1063625 w 2314575"/>
              <a:gd name="connsiteY214" fmla="*/ 1292225 h 2041525"/>
              <a:gd name="connsiteX215" fmla="*/ 1054100 w 2314575"/>
              <a:gd name="connsiteY215" fmla="*/ 1285875 h 2041525"/>
              <a:gd name="connsiteX216" fmla="*/ 1044575 w 2314575"/>
              <a:gd name="connsiteY216" fmla="*/ 1276350 h 2041525"/>
              <a:gd name="connsiteX217" fmla="*/ 1028700 w 2314575"/>
              <a:gd name="connsiteY217" fmla="*/ 1250950 h 2041525"/>
              <a:gd name="connsiteX218" fmla="*/ 1022350 w 2314575"/>
              <a:gd name="connsiteY218" fmla="*/ 1238250 h 2041525"/>
              <a:gd name="connsiteX219" fmla="*/ 1016000 w 2314575"/>
              <a:gd name="connsiteY219" fmla="*/ 1228725 h 2041525"/>
              <a:gd name="connsiteX220" fmla="*/ 1009650 w 2314575"/>
              <a:gd name="connsiteY220" fmla="*/ 1206500 h 2041525"/>
              <a:gd name="connsiteX221" fmla="*/ 1003300 w 2314575"/>
              <a:gd name="connsiteY221" fmla="*/ 1196975 h 2041525"/>
              <a:gd name="connsiteX222" fmla="*/ 993775 w 2314575"/>
              <a:gd name="connsiteY222" fmla="*/ 1133475 h 2041525"/>
              <a:gd name="connsiteX223" fmla="*/ 996950 w 2314575"/>
              <a:gd name="connsiteY223" fmla="*/ 984250 h 2041525"/>
              <a:gd name="connsiteX224" fmla="*/ 1000125 w 2314575"/>
              <a:gd name="connsiteY224" fmla="*/ 974725 h 2041525"/>
              <a:gd name="connsiteX225" fmla="*/ 1003300 w 2314575"/>
              <a:gd name="connsiteY225" fmla="*/ 958850 h 2041525"/>
              <a:gd name="connsiteX226" fmla="*/ 1012825 w 2314575"/>
              <a:gd name="connsiteY226" fmla="*/ 920750 h 2041525"/>
              <a:gd name="connsiteX227" fmla="*/ 1016000 w 2314575"/>
              <a:gd name="connsiteY227" fmla="*/ 885825 h 2041525"/>
              <a:gd name="connsiteX228" fmla="*/ 1019175 w 2314575"/>
              <a:gd name="connsiteY228" fmla="*/ 873125 h 2041525"/>
              <a:gd name="connsiteX229" fmla="*/ 1022350 w 2314575"/>
              <a:gd name="connsiteY229" fmla="*/ 850900 h 2041525"/>
              <a:gd name="connsiteX230" fmla="*/ 1031875 w 2314575"/>
              <a:gd name="connsiteY230" fmla="*/ 819150 h 2041525"/>
              <a:gd name="connsiteX231" fmla="*/ 1035050 w 2314575"/>
              <a:gd name="connsiteY231" fmla="*/ 793750 h 2041525"/>
              <a:gd name="connsiteX232" fmla="*/ 1041400 w 2314575"/>
              <a:gd name="connsiteY232" fmla="*/ 765175 h 2041525"/>
              <a:gd name="connsiteX233" fmla="*/ 1044575 w 2314575"/>
              <a:gd name="connsiteY233" fmla="*/ 755650 h 2041525"/>
              <a:gd name="connsiteX234" fmla="*/ 1047750 w 2314575"/>
              <a:gd name="connsiteY234" fmla="*/ 733425 h 2041525"/>
              <a:gd name="connsiteX235" fmla="*/ 1054100 w 2314575"/>
              <a:gd name="connsiteY235" fmla="*/ 723900 h 2041525"/>
              <a:gd name="connsiteX236" fmla="*/ 1057275 w 2314575"/>
              <a:gd name="connsiteY236" fmla="*/ 704850 h 2041525"/>
              <a:gd name="connsiteX237" fmla="*/ 1060450 w 2314575"/>
              <a:gd name="connsiteY237" fmla="*/ 695325 h 2041525"/>
              <a:gd name="connsiteX238" fmla="*/ 1063625 w 2314575"/>
              <a:gd name="connsiteY238" fmla="*/ 679450 h 2041525"/>
              <a:gd name="connsiteX239" fmla="*/ 1069975 w 2314575"/>
              <a:gd name="connsiteY239" fmla="*/ 660400 h 2041525"/>
              <a:gd name="connsiteX240" fmla="*/ 1076325 w 2314575"/>
              <a:gd name="connsiteY240" fmla="*/ 647700 h 2041525"/>
              <a:gd name="connsiteX241" fmla="*/ 1085850 w 2314575"/>
              <a:gd name="connsiteY241" fmla="*/ 612775 h 2041525"/>
              <a:gd name="connsiteX242" fmla="*/ 1098550 w 2314575"/>
              <a:gd name="connsiteY242" fmla="*/ 590550 h 2041525"/>
              <a:gd name="connsiteX243" fmla="*/ 1108075 w 2314575"/>
              <a:gd name="connsiteY243" fmla="*/ 546100 h 2041525"/>
              <a:gd name="connsiteX244" fmla="*/ 1114425 w 2314575"/>
              <a:gd name="connsiteY244" fmla="*/ 536575 h 2041525"/>
              <a:gd name="connsiteX245" fmla="*/ 1130300 w 2314575"/>
              <a:gd name="connsiteY245" fmla="*/ 492125 h 2041525"/>
              <a:gd name="connsiteX246" fmla="*/ 1143000 w 2314575"/>
              <a:gd name="connsiteY246" fmla="*/ 473075 h 2041525"/>
              <a:gd name="connsiteX247" fmla="*/ 1146175 w 2314575"/>
              <a:gd name="connsiteY247" fmla="*/ 444500 h 2041525"/>
              <a:gd name="connsiteX248" fmla="*/ 1149350 w 2314575"/>
              <a:gd name="connsiteY248" fmla="*/ 431800 h 2041525"/>
              <a:gd name="connsiteX249" fmla="*/ 1152525 w 2314575"/>
              <a:gd name="connsiteY249" fmla="*/ 409575 h 2041525"/>
              <a:gd name="connsiteX250" fmla="*/ 1162050 w 2314575"/>
              <a:gd name="connsiteY250" fmla="*/ 400050 h 2041525"/>
              <a:gd name="connsiteX251" fmla="*/ 1168400 w 2314575"/>
              <a:gd name="connsiteY251" fmla="*/ 368300 h 2041525"/>
              <a:gd name="connsiteX252" fmla="*/ 1171575 w 2314575"/>
              <a:gd name="connsiteY252" fmla="*/ 336550 h 2041525"/>
              <a:gd name="connsiteX253" fmla="*/ 1177925 w 2314575"/>
              <a:gd name="connsiteY253" fmla="*/ 327025 h 2041525"/>
              <a:gd name="connsiteX254" fmla="*/ 1181100 w 2314575"/>
              <a:gd name="connsiteY254" fmla="*/ 292100 h 2041525"/>
              <a:gd name="connsiteX255" fmla="*/ 1184275 w 2314575"/>
              <a:gd name="connsiteY255" fmla="*/ 273050 h 2041525"/>
              <a:gd name="connsiteX256" fmla="*/ 1187450 w 2314575"/>
              <a:gd name="connsiteY256" fmla="*/ 247650 h 2041525"/>
              <a:gd name="connsiteX257" fmla="*/ 1193800 w 2314575"/>
              <a:gd name="connsiteY257" fmla="*/ 209550 h 2041525"/>
              <a:gd name="connsiteX258" fmla="*/ 1196975 w 2314575"/>
              <a:gd name="connsiteY258" fmla="*/ 184150 h 2041525"/>
              <a:gd name="connsiteX259" fmla="*/ 1200150 w 2314575"/>
              <a:gd name="connsiteY259" fmla="*/ 174625 h 2041525"/>
              <a:gd name="connsiteX260" fmla="*/ 1203325 w 2314575"/>
              <a:gd name="connsiteY260" fmla="*/ 158750 h 2041525"/>
              <a:gd name="connsiteX261" fmla="*/ 1187450 w 2314575"/>
              <a:gd name="connsiteY261" fmla="*/ 133350 h 2041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</a:cxnLst>
            <a:rect l="l" t="t" r="r" b="b"/>
            <a:pathLst>
              <a:path w="2314575" h="2041525">
                <a:moveTo>
                  <a:pt x="1187450" y="133350"/>
                </a:moveTo>
                <a:cubicBezTo>
                  <a:pt x="1187450" y="130175"/>
                  <a:pt x="1197626" y="139700"/>
                  <a:pt x="1203325" y="139700"/>
                </a:cubicBezTo>
                <a:cubicBezTo>
                  <a:pt x="1231480" y="139700"/>
                  <a:pt x="1223186" y="133958"/>
                  <a:pt x="1241425" y="123825"/>
                </a:cubicBezTo>
                <a:cubicBezTo>
                  <a:pt x="1246407" y="121057"/>
                  <a:pt x="1252202" y="120024"/>
                  <a:pt x="1257300" y="117475"/>
                </a:cubicBezTo>
                <a:cubicBezTo>
                  <a:pt x="1260713" y="115768"/>
                  <a:pt x="1263412" y="112832"/>
                  <a:pt x="1266825" y="111125"/>
                </a:cubicBezTo>
                <a:cubicBezTo>
                  <a:pt x="1271923" y="108576"/>
                  <a:pt x="1277602" y="107324"/>
                  <a:pt x="1282700" y="104775"/>
                </a:cubicBezTo>
                <a:cubicBezTo>
                  <a:pt x="1286113" y="103068"/>
                  <a:pt x="1288812" y="100132"/>
                  <a:pt x="1292225" y="98425"/>
                </a:cubicBezTo>
                <a:cubicBezTo>
                  <a:pt x="1295218" y="96928"/>
                  <a:pt x="1298757" y="96747"/>
                  <a:pt x="1301750" y="95250"/>
                </a:cubicBezTo>
                <a:cubicBezTo>
                  <a:pt x="1307270" y="92490"/>
                  <a:pt x="1312105" y="88485"/>
                  <a:pt x="1317625" y="85725"/>
                </a:cubicBezTo>
                <a:cubicBezTo>
                  <a:pt x="1320618" y="84228"/>
                  <a:pt x="1324074" y="83868"/>
                  <a:pt x="1327150" y="82550"/>
                </a:cubicBezTo>
                <a:cubicBezTo>
                  <a:pt x="1331500" y="80686"/>
                  <a:pt x="1335500" y="78064"/>
                  <a:pt x="1339850" y="76200"/>
                </a:cubicBezTo>
                <a:cubicBezTo>
                  <a:pt x="1350663" y="71566"/>
                  <a:pt x="1355343" y="72466"/>
                  <a:pt x="1368425" y="69850"/>
                </a:cubicBezTo>
                <a:cubicBezTo>
                  <a:pt x="1372704" y="68994"/>
                  <a:pt x="1376892" y="67733"/>
                  <a:pt x="1381125" y="66675"/>
                </a:cubicBezTo>
                <a:cubicBezTo>
                  <a:pt x="1384300" y="64558"/>
                  <a:pt x="1387143" y="61828"/>
                  <a:pt x="1390650" y="60325"/>
                </a:cubicBezTo>
                <a:cubicBezTo>
                  <a:pt x="1394661" y="58606"/>
                  <a:pt x="1399154" y="58349"/>
                  <a:pt x="1403350" y="57150"/>
                </a:cubicBezTo>
                <a:cubicBezTo>
                  <a:pt x="1425516" y="50817"/>
                  <a:pt x="1397171" y="56218"/>
                  <a:pt x="1435100" y="50800"/>
                </a:cubicBezTo>
                <a:cubicBezTo>
                  <a:pt x="1438275" y="47625"/>
                  <a:pt x="1440889" y="43766"/>
                  <a:pt x="1444625" y="41275"/>
                </a:cubicBezTo>
                <a:cubicBezTo>
                  <a:pt x="1447410" y="39419"/>
                  <a:pt x="1450903" y="38912"/>
                  <a:pt x="1454150" y="38100"/>
                </a:cubicBezTo>
                <a:cubicBezTo>
                  <a:pt x="1486754" y="29949"/>
                  <a:pt x="1452276" y="40242"/>
                  <a:pt x="1489075" y="31750"/>
                </a:cubicBezTo>
                <a:cubicBezTo>
                  <a:pt x="1496582" y="30018"/>
                  <a:pt x="1503825" y="27269"/>
                  <a:pt x="1511300" y="25400"/>
                </a:cubicBezTo>
                <a:cubicBezTo>
                  <a:pt x="1516535" y="24091"/>
                  <a:pt x="1521940" y="23534"/>
                  <a:pt x="1527175" y="22225"/>
                </a:cubicBezTo>
                <a:cubicBezTo>
                  <a:pt x="1530422" y="21413"/>
                  <a:pt x="1533418" y="19706"/>
                  <a:pt x="1536700" y="19050"/>
                </a:cubicBezTo>
                <a:cubicBezTo>
                  <a:pt x="1545697" y="17251"/>
                  <a:pt x="1576212" y="13859"/>
                  <a:pt x="1584325" y="12700"/>
                </a:cubicBezTo>
                <a:cubicBezTo>
                  <a:pt x="1598105" y="10731"/>
                  <a:pt x="1611869" y="8638"/>
                  <a:pt x="1625600" y="6350"/>
                </a:cubicBezTo>
                <a:cubicBezTo>
                  <a:pt x="1630923" y="5463"/>
                  <a:pt x="1636166" y="4140"/>
                  <a:pt x="1641475" y="3175"/>
                </a:cubicBezTo>
                <a:cubicBezTo>
                  <a:pt x="1647809" y="2023"/>
                  <a:pt x="1654175" y="1058"/>
                  <a:pt x="1660525" y="0"/>
                </a:cubicBezTo>
                <a:lnTo>
                  <a:pt x="1914525" y="3175"/>
                </a:lnTo>
                <a:cubicBezTo>
                  <a:pt x="1923707" y="3396"/>
                  <a:pt x="1925784" y="9237"/>
                  <a:pt x="1933575" y="12700"/>
                </a:cubicBezTo>
                <a:cubicBezTo>
                  <a:pt x="1939692" y="15418"/>
                  <a:pt x="1946410" y="16564"/>
                  <a:pt x="1952625" y="19050"/>
                </a:cubicBezTo>
                <a:cubicBezTo>
                  <a:pt x="1957917" y="21167"/>
                  <a:pt x="1962927" y="24206"/>
                  <a:pt x="1968500" y="25400"/>
                </a:cubicBezTo>
                <a:cubicBezTo>
                  <a:pt x="1977871" y="27408"/>
                  <a:pt x="1987550" y="27517"/>
                  <a:pt x="1997075" y="28575"/>
                </a:cubicBezTo>
                <a:cubicBezTo>
                  <a:pt x="2019710" y="39893"/>
                  <a:pt x="1999964" y="31693"/>
                  <a:pt x="2032000" y="38100"/>
                </a:cubicBezTo>
                <a:cubicBezTo>
                  <a:pt x="2038170" y="39334"/>
                  <a:pt x="2053339" y="46407"/>
                  <a:pt x="2057400" y="47625"/>
                </a:cubicBezTo>
                <a:cubicBezTo>
                  <a:pt x="2062569" y="49176"/>
                  <a:pt x="2068007" y="49629"/>
                  <a:pt x="2073275" y="50800"/>
                </a:cubicBezTo>
                <a:cubicBezTo>
                  <a:pt x="2077535" y="51747"/>
                  <a:pt x="2081742" y="52917"/>
                  <a:pt x="2085975" y="53975"/>
                </a:cubicBezTo>
                <a:cubicBezTo>
                  <a:pt x="2089150" y="56092"/>
                  <a:pt x="2092013" y="58775"/>
                  <a:pt x="2095500" y="60325"/>
                </a:cubicBezTo>
                <a:cubicBezTo>
                  <a:pt x="2101617" y="63043"/>
                  <a:pt x="2114550" y="66675"/>
                  <a:pt x="2114550" y="66675"/>
                </a:cubicBezTo>
                <a:cubicBezTo>
                  <a:pt x="2136618" y="81387"/>
                  <a:pt x="2108881" y="63841"/>
                  <a:pt x="2139950" y="79375"/>
                </a:cubicBezTo>
                <a:cubicBezTo>
                  <a:pt x="2143363" y="81082"/>
                  <a:pt x="2146062" y="84018"/>
                  <a:pt x="2149475" y="85725"/>
                </a:cubicBezTo>
                <a:cubicBezTo>
                  <a:pt x="2152468" y="87222"/>
                  <a:pt x="2155924" y="87582"/>
                  <a:pt x="2159000" y="88900"/>
                </a:cubicBezTo>
                <a:cubicBezTo>
                  <a:pt x="2172668" y="94758"/>
                  <a:pt x="2177207" y="98922"/>
                  <a:pt x="2190750" y="107950"/>
                </a:cubicBezTo>
                <a:cubicBezTo>
                  <a:pt x="2201673" y="115232"/>
                  <a:pt x="2203696" y="112299"/>
                  <a:pt x="2212975" y="120650"/>
                </a:cubicBezTo>
                <a:cubicBezTo>
                  <a:pt x="2220762" y="127659"/>
                  <a:pt x="2227792" y="135467"/>
                  <a:pt x="2235200" y="142875"/>
                </a:cubicBezTo>
                <a:cubicBezTo>
                  <a:pt x="2237898" y="145573"/>
                  <a:pt x="2241620" y="147007"/>
                  <a:pt x="2244725" y="149225"/>
                </a:cubicBezTo>
                <a:cubicBezTo>
                  <a:pt x="2249031" y="152301"/>
                  <a:pt x="2253407" y="155306"/>
                  <a:pt x="2257425" y="158750"/>
                </a:cubicBezTo>
                <a:cubicBezTo>
                  <a:pt x="2278816" y="177085"/>
                  <a:pt x="2255423" y="160590"/>
                  <a:pt x="2276475" y="174625"/>
                </a:cubicBezTo>
                <a:cubicBezTo>
                  <a:pt x="2278592" y="177800"/>
                  <a:pt x="2280382" y="181219"/>
                  <a:pt x="2282825" y="184150"/>
                </a:cubicBezTo>
                <a:cubicBezTo>
                  <a:pt x="2290465" y="193317"/>
                  <a:pt x="2292509" y="193781"/>
                  <a:pt x="2301875" y="200025"/>
                </a:cubicBezTo>
                <a:cubicBezTo>
                  <a:pt x="2303992" y="206375"/>
                  <a:pt x="2306912" y="212511"/>
                  <a:pt x="2308225" y="219075"/>
                </a:cubicBezTo>
                <a:cubicBezTo>
                  <a:pt x="2313280" y="244348"/>
                  <a:pt x="2310804" y="229587"/>
                  <a:pt x="2314575" y="263525"/>
                </a:cubicBezTo>
                <a:cubicBezTo>
                  <a:pt x="2313517" y="301625"/>
                  <a:pt x="2313303" y="339758"/>
                  <a:pt x="2311400" y="377825"/>
                </a:cubicBezTo>
                <a:cubicBezTo>
                  <a:pt x="2311182" y="382183"/>
                  <a:pt x="2309944" y="386514"/>
                  <a:pt x="2308225" y="390525"/>
                </a:cubicBezTo>
                <a:cubicBezTo>
                  <a:pt x="2306722" y="394032"/>
                  <a:pt x="2303992" y="396875"/>
                  <a:pt x="2301875" y="400050"/>
                </a:cubicBezTo>
                <a:cubicBezTo>
                  <a:pt x="2294976" y="434546"/>
                  <a:pt x="2305782" y="395776"/>
                  <a:pt x="2279650" y="434975"/>
                </a:cubicBezTo>
                <a:cubicBezTo>
                  <a:pt x="2277533" y="438150"/>
                  <a:pt x="2275193" y="441187"/>
                  <a:pt x="2273300" y="444500"/>
                </a:cubicBezTo>
                <a:cubicBezTo>
                  <a:pt x="2270952" y="448609"/>
                  <a:pt x="2269458" y="453186"/>
                  <a:pt x="2266950" y="457200"/>
                </a:cubicBezTo>
                <a:cubicBezTo>
                  <a:pt x="2264145" y="461687"/>
                  <a:pt x="2260501" y="465594"/>
                  <a:pt x="2257425" y="469900"/>
                </a:cubicBezTo>
                <a:cubicBezTo>
                  <a:pt x="2255207" y="473005"/>
                  <a:pt x="2253192" y="476250"/>
                  <a:pt x="2251075" y="479425"/>
                </a:cubicBezTo>
                <a:cubicBezTo>
                  <a:pt x="2244360" y="506285"/>
                  <a:pt x="2253508" y="478951"/>
                  <a:pt x="2238375" y="501650"/>
                </a:cubicBezTo>
                <a:cubicBezTo>
                  <a:pt x="2236519" y="504435"/>
                  <a:pt x="2236697" y="508182"/>
                  <a:pt x="2235200" y="511175"/>
                </a:cubicBezTo>
                <a:cubicBezTo>
                  <a:pt x="2233493" y="514588"/>
                  <a:pt x="2230850" y="517450"/>
                  <a:pt x="2228850" y="520700"/>
                </a:cubicBezTo>
                <a:cubicBezTo>
                  <a:pt x="2222381" y="531211"/>
                  <a:pt x="2219674" y="545045"/>
                  <a:pt x="2209800" y="552450"/>
                </a:cubicBezTo>
                <a:cubicBezTo>
                  <a:pt x="2205567" y="555625"/>
                  <a:pt x="2200842" y="558233"/>
                  <a:pt x="2197100" y="561975"/>
                </a:cubicBezTo>
                <a:cubicBezTo>
                  <a:pt x="2193358" y="565717"/>
                  <a:pt x="2191019" y="570657"/>
                  <a:pt x="2187575" y="574675"/>
                </a:cubicBezTo>
                <a:cubicBezTo>
                  <a:pt x="2179426" y="584182"/>
                  <a:pt x="2178323" y="584018"/>
                  <a:pt x="2168525" y="590550"/>
                </a:cubicBezTo>
                <a:cubicBezTo>
                  <a:pt x="2156122" y="615356"/>
                  <a:pt x="2170083" y="592167"/>
                  <a:pt x="2149475" y="612775"/>
                </a:cubicBezTo>
                <a:cubicBezTo>
                  <a:pt x="2146777" y="615473"/>
                  <a:pt x="2145997" y="619787"/>
                  <a:pt x="2143125" y="622300"/>
                </a:cubicBezTo>
                <a:cubicBezTo>
                  <a:pt x="2137382" y="627326"/>
                  <a:pt x="2129471" y="629604"/>
                  <a:pt x="2124075" y="635000"/>
                </a:cubicBezTo>
                <a:cubicBezTo>
                  <a:pt x="2120900" y="638175"/>
                  <a:pt x="2118449" y="642297"/>
                  <a:pt x="2114550" y="644525"/>
                </a:cubicBezTo>
                <a:cubicBezTo>
                  <a:pt x="2110761" y="646690"/>
                  <a:pt x="2105829" y="645909"/>
                  <a:pt x="2101850" y="647700"/>
                </a:cubicBezTo>
                <a:cubicBezTo>
                  <a:pt x="2084585" y="655469"/>
                  <a:pt x="2068160" y="664995"/>
                  <a:pt x="2051050" y="673100"/>
                </a:cubicBezTo>
                <a:cubicBezTo>
                  <a:pt x="2042334" y="677229"/>
                  <a:pt x="2035248" y="676832"/>
                  <a:pt x="2025650" y="679450"/>
                </a:cubicBezTo>
                <a:cubicBezTo>
                  <a:pt x="2019192" y="681211"/>
                  <a:pt x="2006600" y="685800"/>
                  <a:pt x="2006600" y="685800"/>
                </a:cubicBezTo>
                <a:cubicBezTo>
                  <a:pt x="1981485" y="702543"/>
                  <a:pt x="2003689" y="690056"/>
                  <a:pt x="1943100" y="695325"/>
                </a:cubicBezTo>
                <a:cubicBezTo>
                  <a:pt x="1936687" y="695883"/>
                  <a:pt x="1930431" y="697649"/>
                  <a:pt x="1924050" y="698500"/>
                </a:cubicBezTo>
                <a:cubicBezTo>
                  <a:pt x="1914550" y="699767"/>
                  <a:pt x="1905000" y="700617"/>
                  <a:pt x="1895475" y="701675"/>
                </a:cubicBezTo>
                <a:cubicBezTo>
                  <a:pt x="1854376" y="711950"/>
                  <a:pt x="1932818" y="693031"/>
                  <a:pt x="1847850" y="708025"/>
                </a:cubicBezTo>
                <a:cubicBezTo>
                  <a:pt x="1841258" y="709188"/>
                  <a:pt x="1835379" y="713141"/>
                  <a:pt x="1828800" y="714375"/>
                </a:cubicBezTo>
                <a:cubicBezTo>
                  <a:pt x="1807444" y="718379"/>
                  <a:pt x="1734077" y="720332"/>
                  <a:pt x="1727200" y="720725"/>
                </a:cubicBezTo>
                <a:cubicBezTo>
                  <a:pt x="1713423" y="721512"/>
                  <a:pt x="1699683" y="722842"/>
                  <a:pt x="1685925" y="723900"/>
                </a:cubicBezTo>
                <a:cubicBezTo>
                  <a:pt x="1650206" y="735806"/>
                  <a:pt x="1680926" y="727278"/>
                  <a:pt x="1625600" y="733425"/>
                </a:cubicBezTo>
                <a:cubicBezTo>
                  <a:pt x="1620237" y="734021"/>
                  <a:pt x="1615059" y="735779"/>
                  <a:pt x="1609725" y="736600"/>
                </a:cubicBezTo>
                <a:cubicBezTo>
                  <a:pt x="1601292" y="737897"/>
                  <a:pt x="1592792" y="738717"/>
                  <a:pt x="1584325" y="739775"/>
                </a:cubicBezTo>
                <a:lnTo>
                  <a:pt x="1562100" y="746125"/>
                </a:lnTo>
                <a:cubicBezTo>
                  <a:pt x="1558894" y="747087"/>
                  <a:pt x="1555836" y="748547"/>
                  <a:pt x="1552575" y="749300"/>
                </a:cubicBezTo>
                <a:cubicBezTo>
                  <a:pt x="1542058" y="751727"/>
                  <a:pt x="1520825" y="755650"/>
                  <a:pt x="1520825" y="755650"/>
                </a:cubicBezTo>
                <a:cubicBezTo>
                  <a:pt x="1495425" y="772583"/>
                  <a:pt x="1526117" y="750358"/>
                  <a:pt x="1504950" y="771525"/>
                </a:cubicBezTo>
                <a:cubicBezTo>
                  <a:pt x="1502252" y="774223"/>
                  <a:pt x="1498600" y="775758"/>
                  <a:pt x="1495425" y="777875"/>
                </a:cubicBezTo>
                <a:cubicBezTo>
                  <a:pt x="1493308" y="781050"/>
                  <a:pt x="1490782" y="783987"/>
                  <a:pt x="1489075" y="787400"/>
                </a:cubicBezTo>
                <a:cubicBezTo>
                  <a:pt x="1481915" y="801719"/>
                  <a:pt x="1490924" y="792801"/>
                  <a:pt x="1479550" y="806450"/>
                </a:cubicBezTo>
                <a:cubicBezTo>
                  <a:pt x="1467611" y="820777"/>
                  <a:pt x="1472275" y="810451"/>
                  <a:pt x="1463675" y="825500"/>
                </a:cubicBezTo>
                <a:cubicBezTo>
                  <a:pt x="1461327" y="829609"/>
                  <a:pt x="1460355" y="834564"/>
                  <a:pt x="1457325" y="838200"/>
                </a:cubicBezTo>
                <a:cubicBezTo>
                  <a:pt x="1454882" y="841131"/>
                  <a:pt x="1450498" y="841852"/>
                  <a:pt x="1447800" y="844550"/>
                </a:cubicBezTo>
                <a:cubicBezTo>
                  <a:pt x="1443008" y="849342"/>
                  <a:pt x="1438859" y="854786"/>
                  <a:pt x="1435100" y="860425"/>
                </a:cubicBezTo>
                <a:cubicBezTo>
                  <a:pt x="1432475" y="864363"/>
                  <a:pt x="1431098" y="869016"/>
                  <a:pt x="1428750" y="873125"/>
                </a:cubicBezTo>
                <a:cubicBezTo>
                  <a:pt x="1426857" y="876438"/>
                  <a:pt x="1424517" y="879475"/>
                  <a:pt x="1422400" y="882650"/>
                </a:cubicBezTo>
                <a:cubicBezTo>
                  <a:pt x="1421342" y="889000"/>
                  <a:pt x="1419342" y="895263"/>
                  <a:pt x="1419225" y="901700"/>
                </a:cubicBezTo>
                <a:cubicBezTo>
                  <a:pt x="1413072" y="1240128"/>
                  <a:pt x="1477209" y="1140162"/>
                  <a:pt x="1409700" y="1241425"/>
                </a:cubicBezTo>
                <a:cubicBezTo>
                  <a:pt x="1399774" y="1281127"/>
                  <a:pt x="1412460" y="1231766"/>
                  <a:pt x="1403350" y="1263650"/>
                </a:cubicBezTo>
                <a:cubicBezTo>
                  <a:pt x="1401994" y="1268397"/>
                  <a:pt x="1399538" y="1280800"/>
                  <a:pt x="1397000" y="1285875"/>
                </a:cubicBezTo>
                <a:cubicBezTo>
                  <a:pt x="1395293" y="1289288"/>
                  <a:pt x="1392767" y="1292225"/>
                  <a:pt x="1390650" y="1295400"/>
                </a:cubicBezTo>
                <a:cubicBezTo>
                  <a:pt x="1389442" y="1301438"/>
                  <a:pt x="1387554" y="1314291"/>
                  <a:pt x="1384300" y="1320800"/>
                </a:cubicBezTo>
                <a:cubicBezTo>
                  <a:pt x="1382593" y="1324213"/>
                  <a:pt x="1379657" y="1326912"/>
                  <a:pt x="1377950" y="1330325"/>
                </a:cubicBezTo>
                <a:cubicBezTo>
                  <a:pt x="1376453" y="1333318"/>
                  <a:pt x="1376400" y="1336924"/>
                  <a:pt x="1374775" y="1339850"/>
                </a:cubicBezTo>
                <a:cubicBezTo>
                  <a:pt x="1371069" y="1346521"/>
                  <a:pt x="1366308" y="1352550"/>
                  <a:pt x="1362075" y="1358900"/>
                </a:cubicBezTo>
                <a:cubicBezTo>
                  <a:pt x="1349806" y="1377303"/>
                  <a:pt x="1370677" y="1360573"/>
                  <a:pt x="1349375" y="1374775"/>
                </a:cubicBezTo>
                <a:cubicBezTo>
                  <a:pt x="1347239" y="1383320"/>
                  <a:pt x="1345780" y="1393059"/>
                  <a:pt x="1339850" y="1400175"/>
                </a:cubicBezTo>
                <a:cubicBezTo>
                  <a:pt x="1337407" y="1403106"/>
                  <a:pt x="1333500" y="1404408"/>
                  <a:pt x="1330325" y="1406525"/>
                </a:cubicBezTo>
                <a:cubicBezTo>
                  <a:pt x="1326092" y="1412875"/>
                  <a:pt x="1323021" y="1420179"/>
                  <a:pt x="1317625" y="1425575"/>
                </a:cubicBezTo>
                <a:cubicBezTo>
                  <a:pt x="1314450" y="1428750"/>
                  <a:pt x="1310710" y="1431446"/>
                  <a:pt x="1308100" y="1435100"/>
                </a:cubicBezTo>
                <a:cubicBezTo>
                  <a:pt x="1305349" y="1438951"/>
                  <a:pt x="1304375" y="1443862"/>
                  <a:pt x="1301750" y="1447800"/>
                </a:cubicBezTo>
                <a:cubicBezTo>
                  <a:pt x="1295879" y="1456606"/>
                  <a:pt x="1289050" y="1464733"/>
                  <a:pt x="1282700" y="1473200"/>
                </a:cubicBezTo>
                <a:cubicBezTo>
                  <a:pt x="1280410" y="1476253"/>
                  <a:pt x="1278793" y="1479794"/>
                  <a:pt x="1276350" y="1482725"/>
                </a:cubicBezTo>
                <a:cubicBezTo>
                  <a:pt x="1273475" y="1486174"/>
                  <a:pt x="1269582" y="1488706"/>
                  <a:pt x="1266825" y="1492250"/>
                </a:cubicBezTo>
                <a:cubicBezTo>
                  <a:pt x="1246879" y="1517894"/>
                  <a:pt x="1263039" y="1505357"/>
                  <a:pt x="1244600" y="1517650"/>
                </a:cubicBezTo>
                <a:cubicBezTo>
                  <a:pt x="1240367" y="1524000"/>
                  <a:pt x="1236479" y="1530595"/>
                  <a:pt x="1231900" y="1536700"/>
                </a:cubicBezTo>
                <a:cubicBezTo>
                  <a:pt x="1228725" y="1540933"/>
                  <a:pt x="1224945" y="1544774"/>
                  <a:pt x="1222375" y="1549400"/>
                </a:cubicBezTo>
                <a:cubicBezTo>
                  <a:pt x="1219607" y="1554382"/>
                  <a:pt x="1218574" y="1560177"/>
                  <a:pt x="1216025" y="1565275"/>
                </a:cubicBezTo>
                <a:cubicBezTo>
                  <a:pt x="1211605" y="1574116"/>
                  <a:pt x="1207172" y="1577303"/>
                  <a:pt x="1200150" y="1584325"/>
                </a:cubicBezTo>
                <a:cubicBezTo>
                  <a:pt x="1199092" y="1587500"/>
                  <a:pt x="1198472" y="1590857"/>
                  <a:pt x="1196975" y="1593850"/>
                </a:cubicBezTo>
                <a:cubicBezTo>
                  <a:pt x="1192555" y="1602691"/>
                  <a:pt x="1188122" y="1605878"/>
                  <a:pt x="1181100" y="1612900"/>
                </a:cubicBezTo>
                <a:cubicBezTo>
                  <a:pt x="1172337" y="1639190"/>
                  <a:pt x="1178463" y="1626381"/>
                  <a:pt x="1162050" y="1651000"/>
                </a:cubicBezTo>
                <a:lnTo>
                  <a:pt x="1162050" y="1651000"/>
                </a:lnTo>
                <a:cubicBezTo>
                  <a:pt x="1159933" y="1656292"/>
                  <a:pt x="1157502" y="1661468"/>
                  <a:pt x="1155700" y="1666875"/>
                </a:cubicBezTo>
                <a:cubicBezTo>
                  <a:pt x="1154463" y="1670587"/>
                  <a:pt x="1151796" y="1684819"/>
                  <a:pt x="1149350" y="1689100"/>
                </a:cubicBezTo>
                <a:cubicBezTo>
                  <a:pt x="1146725" y="1693694"/>
                  <a:pt x="1142395" y="1697174"/>
                  <a:pt x="1139825" y="1701800"/>
                </a:cubicBezTo>
                <a:cubicBezTo>
                  <a:pt x="1138909" y="1703448"/>
                  <a:pt x="1131356" y="1722447"/>
                  <a:pt x="1130300" y="1727200"/>
                </a:cubicBezTo>
                <a:cubicBezTo>
                  <a:pt x="1128903" y="1733484"/>
                  <a:pt x="1128474" y="1739955"/>
                  <a:pt x="1127125" y="1746250"/>
                </a:cubicBezTo>
                <a:cubicBezTo>
                  <a:pt x="1125296" y="1754784"/>
                  <a:pt x="1122892" y="1763183"/>
                  <a:pt x="1120775" y="1771650"/>
                </a:cubicBezTo>
                <a:cubicBezTo>
                  <a:pt x="1119717" y="1781175"/>
                  <a:pt x="1119480" y="1790827"/>
                  <a:pt x="1117600" y="1800225"/>
                </a:cubicBezTo>
                <a:cubicBezTo>
                  <a:pt x="1116287" y="1806789"/>
                  <a:pt x="1113367" y="1812925"/>
                  <a:pt x="1111250" y="1819275"/>
                </a:cubicBezTo>
                <a:cubicBezTo>
                  <a:pt x="1105187" y="1837465"/>
                  <a:pt x="1111663" y="1827975"/>
                  <a:pt x="1101725" y="1847850"/>
                </a:cubicBezTo>
                <a:cubicBezTo>
                  <a:pt x="1100018" y="1851263"/>
                  <a:pt x="1097082" y="1853962"/>
                  <a:pt x="1095375" y="1857375"/>
                </a:cubicBezTo>
                <a:cubicBezTo>
                  <a:pt x="1082230" y="1883665"/>
                  <a:pt x="1104048" y="1849128"/>
                  <a:pt x="1085850" y="1876425"/>
                </a:cubicBezTo>
                <a:cubicBezTo>
                  <a:pt x="1079341" y="1908968"/>
                  <a:pt x="1088993" y="1880166"/>
                  <a:pt x="1073150" y="1898650"/>
                </a:cubicBezTo>
                <a:cubicBezTo>
                  <a:pt x="1050173" y="1925456"/>
                  <a:pt x="1075863" y="1906366"/>
                  <a:pt x="1054100" y="1920875"/>
                </a:cubicBezTo>
                <a:cubicBezTo>
                  <a:pt x="1051983" y="1924050"/>
                  <a:pt x="1050193" y="1927469"/>
                  <a:pt x="1047750" y="1930400"/>
                </a:cubicBezTo>
                <a:cubicBezTo>
                  <a:pt x="1040110" y="1939567"/>
                  <a:pt x="1038066" y="1940031"/>
                  <a:pt x="1028700" y="1946275"/>
                </a:cubicBezTo>
                <a:cubicBezTo>
                  <a:pt x="1025525" y="1950508"/>
                  <a:pt x="1023130" y="1955459"/>
                  <a:pt x="1019175" y="1958975"/>
                </a:cubicBezTo>
                <a:cubicBezTo>
                  <a:pt x="1013471" y="1964045"/>
                  <a:pt x="1006475" y="1967442"/>
                  <a:pt x="1000125" y="1971675"/>
                </a:cubicBezTo>
                <a:cubicBezTo>
                  <a:pt x="996950" y="1973792"/>
                  <a:pt x="994302" y="1977100"/>
                  <a:pt x="990600" y="1978025"/>
                </a:cubicBezTo>
                <a:lnTo>
                  <a:pt x="977900" y="1981200"/>
                </a:lnTo>
                <a:cubicBezTo>
                  <a:pt x="974725" y="1984375"/>
                  <a:pt x="972029" y="1988115"/>
                  <a:pt x="968375" y="1990725"/>
                </a:cubicBezTo>
                <a:cubicBezTo>
                  <a:pt x="961509" y="1995629"/>
                  <a:pt x="953923" y="1997659"/>
                  <a:pt x="946150" y="2000250"/>
                </a:cubicBezTo>
                <a:cubicBezTo>
                  <a:pt x="935429" y="2007398"/>
                  <a:pt x="934872" y="2008713"/>
                  <a:pt x="920750" y="2012950"/>
                </a:cubicBezTo>
                <a:cubicBezTo>
                  <a:pt x="915581" y="2014501"/>
                  <a:pt x="910081" y="2014705"/>
                  <a:pt x="904875" y="2016125"/>
                </a:cubicBezTo>
                <a:cubicBezTo>
                  <a:pt x="866522" y="2026585"/>
                  <a:pt x="906095" y="2019579"/>
                  <a:pt x="863600" y="2025650"/>
                </a:cubicBezTo>
                <a:cubicBezTo>
                  <a:pt x="847000" y="2031183"/>
                  <a:pt x="830334" y="2036680"/>
                  <a:pt x="812800" y="2038350"/>
                </a:cubicBezTo>
                <a:cubicBezTo>
                  <a:pt x="796961" y="2039858"/>
                  <a:pt x="781050" y="2040467"/>
                  <a:pt x="765175" y="2041525"/>
                </a:cubicBezTo>
                <a:lnTo>
                  <a:pt x="273050" y="2035175"/>
                </a:lnTo>
                <a:cubicBezTo>
                  <a:pt x="264325" y="2034961"/>
                  <a:pt x="256117" y="2030942"/>
                  <a:pt x="247650" y="2028825"/>
                </a:cubicBezTo>
                <a:cubicBezTo>
                  <a:pt x="198908" y="2016639"/>
                  <a:pt x="278855" y="2037234"/>
                  <a:pt x="219075" y="2019300"/>
                </a:cubicBezTo>
                <a:cubicBezTo>
                  <a:pt x="213906" y="2017749"/>
                  <a:pt x="208492" y="2017183"/>
                  <a:pt x="203200" y="2016125"/>
                </a:cubicBezTo>
                <a:cubicBezTo>
                  <a:pt x="197908" y="2012950"/>
                  <a:pt x="192943" y="2009154"/>
                  <a:pt x="187325" y="2006600"/>
                </a:cubicBezTo>
                <a:cubicBezTo>
                  <a:pt x="181231" y="2003830"/>
                  <a:pt x="168275" y="2000250"/>
                  <a:pt x="168275" y="2000250"/>
                </a:cubicBezTo>
                <a:cubicBezTo>
                  <a:pt x="164042" y="1997075"/>
                  <a:pt x="159881" y="1993801"/>
                  <a:pt x="155575" y="1990725"/>
                </a:cubicBezTo>
                <a:cubicBezTo>
                  <a:pt x="152470" y="1988507"/>
                  <a:pt x="148981" y="1986818"/>
                  <a:pt x="146050" y="1984375"/>
                </a:cubicBezTo>
                <a:cubicBezTo>
                  <a:pt x="130195" y="1971162"/>
                  <a:pt x="143739" y="1977255"/>
                  <a:pt x="127000" y="1971675"/>
                </a:cubicBezTo>
                <a:cubicBezTo>
                  <a:pt x="104932" y="1956963"/>
                  <a:pt x="132669" y="1974509"/>
                  <a:pt x="101600" y="1958975"/>
                </a:cubicBezTo>
                <a:cubicBezTo>
                  <a:pt x="98187" y="1957268"/>
                  <a:pt x="95388" y="1954518"/>
                  <a:pt x="92075" y="1952625"/>
                </a:cubicBezTo>
                <a:cubicBezTo>
                  <a:pt x="87966" y="1950277"/>
                  <a:pt x="83608" y="1948392"/>
                  <a:pt x="79375" y="1946275"/>
                </a:cubicBezTo>
                <a:cubicBezTo>
                  <a:pt x="72368" y="1936932"/>
                  <a:pt x="69170" y="1931420"/>
                  <a:pt x="60325" y="1924050"/>
                </a:cubicBezTo>
                <a:cubicBezTo>
                  <a:pt x="57394" y="1921607"/>
                  <a:pt x="53975" y="1919817"/>
                  <a:pt x="50800" y="1917700"/>
                </a:cubicBezTo>
                <a:cubicBezTo>
                  <a:pt x="48683" y="1913467"/>
                  <a:pt x="46798" y="1909109"/>
                  <a:pt x="44450" y="1905000"/>
                </a:cubicBezTo>
                <a:cubicBezTo>
                  <a:pt x="36813" y="1891635"/>
                  <a:pt x="38146" y="1898766"/>
                  <a:pt x="31750" y="1882775"/>
                </a:cubicBezTo>
                <a:cubicBezTo>
                  <a:pt x="21813" y="1857932"/>
                  <a:pt x="28462" y="1871296"/>
                  <a:pt x="22225" y="1851025"/>
                </a:cubicBezTo>
                <a:cubicBezTo>
                  <a:pt x="19272" y="1841429"/>
                  <a:pt x="18269" y="1830804"/>
                  <a:pt x="12700" y="1822450"/>
                </a:cubicBezTo>
                <a:lnTo>
                  <a:pt x="6350" y="1812925"/>
                </a:lnTo>
                <a:cubicBezTo>
                  <a:pt x="5292" y="1802342"/>
                  <a:pt x="4792" y="1791687"/>
                  <a:pt x="3175" y="1781175"/>
                </a:cubicBezTo>
                <a:cubicBezTo>
                  <a:pt x="2666" y="1777867"/>
                  <a:pt x="0" y="1774997"/>
                  <a:pt x="0" y="1771650"/>
                </a:cubicBezTo>
                <a:cubicBezTo>
                  <a:pt x="0" y="1711316"/>
                  <a:pt x="1198" y="1650977"/>
                  <a:pt x="3175" y="1590675"/>
                </a:cubicBezTo>
                <a:cubicBezTo>
                  <a:pt x="3318" y="1586314"/>
                  <a:pt x="4399" y="1581878"/>
                  <a:pt x="6350" y="1577975"/>
                </a:cubicBezTo>
                <a:cubicBezTo>
                  <a:pt x="9763" y="1571149"/>
                  <a:pt x="19050" y="1558925"/>
                  <a:pt x="19050" y="1558925"/>
                </a:cubicBezTo>
                <a:cubicBezTo>
                  <a:pt x="20108" y="1554692"/>
                  <a:pt x="20506" y="1550236"/>
                  <a:pt x="22225" y="1546225"/>
                </a:cubicBezTo>
                <a:cubicBezTo>
                  <a:pt x="23773" y="1542614"/>
                  <a:pt x="37016" y="1525446"/>
                  <a:pt x="38100" y="1524000"/>
                </a:cubicBezTo>
                <a:cubicBezTo>
                  <a:pt x="46080" y="1500059"/>
                  <a:pt x="35315" y="1529569"/>
                  <a:pt x="47625" y="1504950"/>
                </a:cubicBezTo>
                <a:cubicBezTo>
                  <a:pt x="49122" y="1501957"/>
                  <a:pt x="48944" y="1498210"/>
                  <a:pt x="50800" y="1495425"/>
                </a:cubicBezTo>
                <a:cubicBezTo>
                  <a:pt x="53291" y="1491689"/>
                  <a:pt x="57450" y="1489349"/>
                  <a:pt x="60325" y="1485900"/>
                </a:cubicBezTo>
                <a:cubicBezTo>
                  <a:pt x="62768" y="1482969"/>
                  <a:pt x="64968" y="1479788"/>
                  <a:pt x="66675" y="1476375"/>
                </a:cubicBezTo>
                <a:cubicBezTo>
                  <a:pt x="68172" y="1473382"/>
                  <a:pt x="67759" y="1469463"/>
                  <a:pt x="69850" y="1466850"/>
                </a:cubicBezTo>
                <a:cubicBezTo>
                  <a:pt x="72234" y="1463870"/>
                  <a:pt x="76444" y="1462943"/>
                  <a:pt x="79375" y="1460500"/>
                </a:cubicBezTo>
                <a:cubicBezTo>
                  <a:pt x="82824" y="1457625"/>
                  <a:pt x="86025" y="1454424"/>
                  <a:pt x="88900" y="1450975"/>
                </a:cubicBezTo>
                <a:cubicBezTo>
                  <a:pt x="91343" y="1448044"/>
                  <a:pt x="92319" y="1443893"/>
                  <a:pt x="95250" y="1441450"/>
                </a:cubicBezTo>
                <a:cubicBezTo>
                  <a:pt x="98886" y="1438420"/>
                  <a:pt x="103841" y="1437448"/>
                  <a:pt x="107950" y="1435100"/>
                </a:cubicBezTo>
                <a:cubicBezTo>
                  <a:pt x="125184" y="1425252"/>
                  <a:pt x="109536" y="1431396"/>
                  <a:pt x="127000" y="1425575"/>
                </a:cubicBezTo>
                <a:cubicBezTo>
                  <a:pt x="130175" y="1422400"/>
                  <a:pt x="132789" y="1418541"/>
                  <a:pt x="136525" y="1416050"/>
                </a:cubicBezTo>
                <a:cubicBezTo>
                  <a:pt x="139310" y="1414194"/>
                  <a:pt x="142974" y="1414193"/>
                  <a:pt x="146050" y="1412875"/>
                </a:cubicBezTo>
                <a:cubicBezTo>
                  <a:pt x="150400" y="1411011"/>
                  <a:pt x="154400" y="1408389"/>
                  <a:pt x="158750" y="1406525"/>
                </a:cubicBezTo>
                <a:cubicBezTo>
                  <a:pt x="168192" y="1402479"/>
                  <a:pt x="173383" y="1402660"/>
                  <a:pt x="184150" y="1400175"/>
                </a:cubicBezTo>
                <a:cubicBezTo>
                  <a:pt x="192654" y="1398213"/>
                  <a:pt x="200972" y="1395433"/>
                  <a:pt x="209550" y="1393825"/>
                </a:cubicBezTo>
                <a:cubicBezTo>
                  <a:pt x="217936" y="1392253"/>
                  <a:pt x="226492" y="1391778"/>
                  <a:pt x="234950" y="1390650"/>
                </a:cubicBezTo>
                <a:lnTo>
                  <a:pt x="257175" y="1387475"/>
                </a:lnTo>
                <a:cubicBezTo>
                  <a:pt x="265633" y="1386347"/>
                  <a:pt x="274172" y="1385783"/>
                  <a:pt x="282575" y="1384300"/>
                </a:cubicBezTo>
                <a:cubicBezTo>
                  <a:pt x="292184" y="1382604"/>
                  <a:pt x="301419" y="1378662"/>
                  <a:pt x="311150" y="1377950"/>
                </a:cubicBezTo>
                <a:cubicBezTo>
                  <a:pt x="344943" y="1375477"/>
                  <a:pt x="378894" y="1376129"/>
                  <a:pt x="412750" y="1374775"/>
                </a:cubicBezTo>
                <a:cubicBezTo>
                  <a:pt x="431814" y="1374012"/>
                  <a:pt x="450836" y="1372378"/>
                  <a:pt x="469900" y="1371600"/>
                </a:cubicBezTo>
                <a:lnTo>
                  <a:pt x="568325" y="1368425"/>
                </a:lnTo>
                <a:lnTo>
                  <a:pt x="688975" y="1371600"/>
                </a:lnTo>
                <a:cubicBezTo>
                  <a:pt x="697500" y="1371971"/>
                  <a:pt x="705891" y="1373866"/>
                  <a:pt x="714375" y="1374775"/>
                </a:cubicBezTo>
                <a:lnTo>
                  <a:pt x="777875" y="1381125"/>
                </a:lnTo>
                <a:cubicBezTo>
                  <a:pt x="786359" y="1382034"/>
                  <a:pt x="794775" y="1383561"/>
                  <a:pt x="803275" y="1384300"/>
                </a:cubicBezTo>
                <a:cubicBezTo>
                  <a:pt x="819125" y="1385678"/>
                  <a:pt x="835050" y="1386097"/>
                  <a:pt x="850900" y="1387475"/>
                </a:cubicBezTo>
                <a:cubicBezTo>
                  <a:pt x="859400" y="1388214"/>
                  <a:pt x="867806" y="1389841"/>
                  <a:pt x="876300" y="1390650"/>
                </a:cubicBezTo>
                <a:cubicBezTo>
                  <a:pt x="890037" y="1391958"/>
                  <a:pt x="903817" y="1392767"/>
                  <a:pt x="917575" y="1393825"/>
                </a:cubicBezTo>
                <a:cubicBezTo>
                  <a:pt x="944874" y="1402925"/>
                  <a:pt x="911020" y="1392530"/>
                  <a:pt x="974725" y="1400175"/>
                </a:cubicBezTo>
                <a:cubicBezTo>
                  <a:pt x="985441" y="1401461"/>
                  <a:pt x="995846" y="1404649"/>
                  <a:pt x="1006475" y="1406525"/>
                </a:cubicBezTo>
                <a:cubicBezTo>
                  <a:pt x="1013845" y="1407826"/>
                  <a:pt x="1021292" y="1408642"/>
                  <a:pt x="1028700" y="1409700"/>
                </a:cubicBezTo>
                <a:cubicBezTo>
                  <a:pt x="1053042" y="1407583"/>
                  <a:pt x="1077798" y="1408300"/>
                  <a:pt x="1101725" y="1403350"/>
                </a:cubicBezTo>
                <a:cubicBezTo>
                  <a:pt x="1109198" y="1401804"/>
                  <a:pt x="1120775" y="1390650"/>
                  <a:pt x="1120775" y="1390650"/>
                </a:cubicBezTo>
                <a:cubicBezTo>
                  <a:pt x="1122892" y="1387475"/>
                  <a:pt x="1125418" y="1384538"/>
                  <a:pt x="1127125" y="1381125"/>
                </a:cubicBezTo>
                <a:cubicBezTo>
                  <a:pt x="1131566" y="1372242"/>
                  <a:pt x="1132330" y="1361919"/>
                  <a:pt x="1127125" y="1352550"/>
                </a:cubicBezTo>
                <a:cubicBezTo>
                  <a:pt x="1125153" y="1349000"/>
                  <a:pt x="1108891" y="1340001"/>
                  <a:pt x="1104900" y="1336675"/>
                </a:cubicBezTo>
                <a:cubicBezTo>
                  <a:pt x="1073692" y="1310668"/>
                  <a:pt x="1114000" y="1342600"/>
                  <a:pt x="1089025" y="1317625"/>
                </a:cubicBezTo>
                <a:cubicBezTo>
                  <a:pt x="1086327" y="1314927"/>
                  <a:pt x="1082431" y="1313718"/>
                  <a:pt x="1079500" y="1311275"/>
                </a:cubicBezTo>
                <a:cubicBezTo>
                  <a:pt x="1048292" y="1285268"/>
                  <a:pt x="1088600" y="1317200"/>
                  <a:pt x="1063625" y="1292225"/>
                </a:cubicBezTo>
                <a:cubicBezTo>
                  <a:pt x="1060927" y="1289527"/>
                  <a:pt x="1057031" y="1288318"/>
                  <a:pt x="1054100" y="1285875"/>
                </a:cubicBezTo>
                <a:cubicBezTo>
                  <a:pt x="1050651" y="1283000"/>
                  <a:pt x="1047750" y="1279525"/>
                  <a:pt x="1044575" y="1276350"/>
                </a:cubicBezTo>
                <a:cubicBezTo>
                  <a:pt x="1037018" y="1253680"/>
                  <a:pt x="1043794" y="1261013"/>
                  <a:pt x="1028700" y="1250950"/>
                </a:cubicBezTo>
                <a:cubicBezTo>
                  <a:pt x="1026583" y="1246717"/>
                  <a:pt x="1024698" y="1242359"/>
                  <a:pt x="1022350" y="1238250"/>
                </a:cubicBezTo>
                <a:cubicBezTo>
                  <a:pt x="1020457" y="1234937"/>
                  <a:pt x="1017707" y="1232138"/>
                  <a:pt x="1016000" y="1228725"/>
                </a:cubicBezTo>
                <a:cubicBezTo>
                  <a:pt x="1009821" y="1216368"/>
                  <a:pt x="1015754" y="1220742"/>
                  <a:pt x="1009650" y="1206500"/>
                </a:cubicBezTo>
                <a:cubicBezTo>
                  <a:pt x="1008147" y="1202993"/>
                  <a:pt x="1005417" y="1200150"/>
                  <a:pt x="1003300" y="1196975"/>
                </a:cubicBezTo>
                <a:cubicBezTo>
                  <a:pt x="994864" y="1154795"/>
                  <a:pt x="998024" y="1175964"/>
                  <a:pt x="993775" y="1133475"/>
                </a:cubicBezTo>
                <a:cubicBezTo>
                  <a:pt x="994833" y="1083733"/>
                  <a:pt x="994961" y="1033963"/>
                  <a:pt x="996950" y="984250"/>
                </a:cubicBezTo>
                <a:cubicBezTo>
                  <a:pt x="997084" y="980906"/>
                  <a:pt x="999313" y="977972"/>
                  <a:pt x="1000125" y="974725"/>
                </a:cubicBezTo>
                <a:cubicBezTo>
                  <a:pt x="1001434" y="969490"/>
                  <a:pt x="1001991" y="964085"/>
                  <a:pt x="1003300" y="958850"/>
                </a:cubicBezTo>
                <a:cubicBezTo>
                  <a:pt x="1015049" y="911855"/>
                  <a:pt x="1005396" y="957895"/>
                  <a:pt x="1012825" y="920750"/>
                </a:cubicBezTo>
                <a:cubicBezTo>
                  <a:pt x="1013883" y="909108"/>
                  <a:pt x="1014455" y="897412"/>
                  <a:pt x="1016000" y="885825"/>
                </a:cubicBezTo>
                <a:cubicBezTo>
                  <a:pt x="1016577" y="881500"/>
                  <a:pt x="1018394" y="877418"/>
                  <a:pt x="1019175" y="873125"/>
                </a:cubicBezTo>
                <a:cubicBezTo>
                  <a:pt x="1020514" y="865762"/>
                  <a:pt x="1020667" y="858192"/>
                  <a:pt x="1022350" y="850900"/>
                </a:cubicBezTo>
                <a:cubicBezTo>
                  <a:pt x="1027431" y="828881"/>
                  <a:pt x="1028803" y="837580"/>
                  <a:pt x="1031875" y="819150"/>
                </a:cubicBezTo>
                <a:cubicBezTo>
                  <a:pt x="1033278" y="810734"/>
                  <a:pt x="1033753" y="802183"/>
                  <a:pt x="1035050" y="793750"/>
                </a:cubicBezTo>
                <a:cubicBezTo>
                  <a:pt x="1036141" y="786657"/>
                  <a:pt x="1039293" y="772549"/>
                  <a:pt x="1041400" y="765175"/>
                </a:cubicBezTo>
                <a:cubicBezTo>
                  <a:pt x="1042319" y="761957"/>
                  <a:pt x="1043517" y="758825"/>
                  <a:pt x="1044575" y="755650"/>
                </a:cubicBezTo>
                <a:cubicBezTo>
                  <a:pt x="1045633" y="748242"/>
                  <a:pt x="1045600" y="740593"/>
                  <a:pt x="1047750" y="733425"/>
                </a:cubicBezTo>
                <a:cubicBezTo>
                  <a:pt x="1048846" y="729770"/>
                  <a:pt x="1052893" y="727520"/>
                  <a:pt x="1054100" y="723900"/>
                </a:cubicBezTo>
                <a:cubicBezTo>
                  <a:pt x="1056136" y="717793"/>
                  <a:pt x="1055878" y="711134"/>
                  <a:pt x="1057275" y="704850"/>
                </a:cubicBezTo>
                <a:cubicBezTo>
                  <a:pt x="1058001" y="701583"/>
                  <a:pt x="1059638" y="698572"/>
                  <a:pt x="1060450" y="695325"/>
                </a:cubicBezTo>
                <a:cubicBezTo>
                  <a:pt x="1061759" y="690090"/>
                  <a:pt x="1062205" y="684656"/>
                  <a:pt x="1063625" y="679450"/>
                </a:cubicBezTo>
                <a:cubicBezTo>
                  <a:pt x="1065386" y="672992"/>
                  <a:pt x="1066982" y="666387"/>
                  <a:pt x="1069975" y="660400"/>
                </a:cubicBezTo>
                <a:cubicBezTo>
                  <a:pt x="1072092" y="656167"/>
                  <a:pt x="1074828" y="652190"/>
                  <a:pt x="1076325" y="647700"/>
                </a:cubicBezTo>
                <a:cubicBezTo>
                  <a:pt x="1078753" y="640415"/>
                  <a:pt x="1081730" y="622387"/>
                  <a:pt x="1085850" y="612775"/>
                </a:cubicBezTo>
                <a:cubicBezTo>
                  <a:pt x="1090684" y="601496"/>
                  <a:pt x="1092173" y="600116"/>
                  <a:pt x="1098550" y="590550"/>
                </a:cubicBezTo>
                <a:cubicBezTo>
                  <a:pt x="1099918" y="582344"/>
                  <a:pt x="1104559" y="551374"/>
                  <a:pt x="1108075" y="546100"/>
                </a:cubicBezTo>
                <a:lnTo>
                  <a:pt x="1114425" y="536575"/>
                </a:lnTo>
                <a:cubicBezTo>
                  <a:pt x="1118257" y="521248"/>
                  <a:pt x="1122091" y="505807"/>
                  <a:pt x="1130300" y="492125"/>
                </a:cubicBezTo>
                <a:cubicBezTo>
                  <a:pt x="1134227" y="485581"/>
                  <a:pt x="1143000" y="473075"/>
                  <a:pt x="1143000" y="473075"/>
                </a:cubicBezTo>
                <a:cubicBezTo>
                  <a:pt x="1144058" y="463550"/>
                  <a:pt x="1144718" y="453972"/>
                  <a:pt x="1146175" y="444500"/>
                </a:cubicBezTo>
                <a:cubicBezTo>
                  <a:pt x="1146839" y="440187"/>
                  <a:pt x="1148569" y="436093"/>
                  <a:pt x="1149350" y="431800"/>
                </a:cubicBezTo>
                <a:cubicBezTo>
                  <a:pt x="1150689" y="424437"/>
                  <a:pt x="1149746" y="416523"/>
                  <a:pt x="1152525" y="409575"/>
                </a:cubicBezTo>
                <a:cubicBezTo>
                  <a:pt x="1154193" y="405406"/>
                  <a:pt x="1158875" y="403225"/>
                  <a:pt x="1162050" y="400050"/>
                </a:cubicBezTo>
                <a:cubicBezTo>
                  <a:pt x="1164167" y="389467"/>
                  <a:pt x="1167326" y="379039"/>
                  <a:pt x="1168400" y="368300"/>
                </a:cubicBezTo>
                <a:cubicBezTo>
                  <a:pt x="1169458" y="357717"/>
                  <a:pt x="1169183" y="346914"/>
                  <a:pt x="1171575" y="336550"/>
                </a:cubicBezTo>
                <a:cubicBezTo>
                  <a:pt x="1172433" y="332832"/>
                  <a:pt x="1175808" y="330200"/>
                  <a:pt x="1177925" y="327025"/>
                </a:cubicBezTo>
                <a:cubicBezTo>
                  <a:pt x="1178983" y="315383"/>
                  <a:pt x="1179734" y="303710"/>
                  <a:pt x="1181100" y="292100"/>
                </a:cubicBezTo>
                <a:cubicBezTo>
                  <a:pt x="1181852" y="285707"/>
                  <a:pt x="1183365" y="279423"/>
                  <a:pt x="1184275" y="273050"/>
                </a:cubicBezTo>
                <a:cubicBezTo>
                  <a:pt x="1185482" y="264603"/>
                  <a:pt x="1186184" y="256088"/>
                  <a:pt x="1187450" y="247650"/>
                </a:cubicBezTo>
                <a:cubicBezTo>
                  <a:pt x="1189360" y="234917"/>
                  <a:pt x="1191890" y="222283"/>
                  <a:pt x="1193800" y="209550"/>
                </a:cubicBezTo>
                <a:cubicBezTo>
                  <a:pt x="1195066" y="201112"/>
                  <a:pt x="1195449" y="192545"/>
                  <a:pt x="1196975" y="184150"/>
                </a:cubicBezTo>
                <a:cubicBezTo>
                  <a:pt x="1197574" y="180857"/>
                  <a:pt x="1199338" y="177872"/>
                  <a:pt x="1200150" y="174625"/>
                </a:cubicBezTo>
                <a:cubicBezTo>
                  <a:pt x="1201459" y="169390"/>
                  <a:pt x="1201430" y="163803"/>
                  <a:pt x="1203325" y="158750"/>
                </a:cubicBezTo>
                <a:cubicBezTo>
                  <a:pt x="1205479" y="153006"/>
                  <a:pt x="1187450" y="136525"/>
                  <a:pt x="1187450" y="133350"/>
                </a:cubicBezTo>
                <a:close/>
              </a:path>
            </a:pathLst>
          </a:cu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165</Words>
  <PresentationFormat>全屏显示(4:3)</PresentationFormat>
  <Paragraphs>52</Paragraphs>
  <Slides>2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3" baseType="lpstr">
      <vt:lpstr>Office 主题</vt:lpstr>
      <vt:lpstr>幻灯片 1</vt:lpstr>
      <vt:lpstr>幻灯片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邵利仁</dc:creator>
  <cp:lastModifiedBy>asus</cp:lastModifiedBy>
  <cp:revision>11</cp:revision>
  <dcterms:created xsi:type="dcterms:W3CDTF">2021-08-14T10:53:51Z</dcterms:created>
  <dcterms:modified xsi:type="dcterms:W3CDTF">2021-08-14T11:57:37Z</dcterms:modified>
</cp:coreProperties>
</file>

<file path=docProps/thumbnail.jpeg>
</file>